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71280" cy="85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cs-CZ" sz="4400" spc="-1" strike="noStrike" u="sng">
                <a:uFillTx/>
                <a:latin typeface="Arial"/>
              </a:rPr>
              <a:t>GRAMMY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1847880" y="1160280"/>
            <a:ext cx="6503760" cy="3663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72000"/>
            <a:ext cx="10007640" cy="554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1" lang="cs-CZ" sz="3200" spc="-1" strike="noStrike" u="sng">
                <a:uFillTx/>
                <a:latin typeface="Arial"/>
              </a:rPr>
              <a:t>Grammy</a:t>
            </a:r>
            <a:endParaRPr b="0" lang="cs-CZ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Nejdůležitější a nejprestižnější celosvětové hudební ocenění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Předává se ve více jak 90 kategoriích v oblasti vážné i populární hudby</a:t>
            </a:r>
            <a:endParaRPr b="0" lang="cs-CZ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(album roku, píseň roku, nahrávka roku, zpěvačky, zpěváci, skupiny jednotlivých stylů, obal desky…)</a:t>
            </a:r>
            <a:endParaRPr b="0" lang="cs-CZ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Hodnotí přibližně 10 000 hudebních odborníků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7056000" y="1152000"/>
            <a:ext cx="1871640" cy="130104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4680000" y="1223640"/>
            <a:ext cx="1224000" cy="122400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3"/>
          <a:stretch/>
        </p:blipFill>
        <p:spPr>
          <a:xfrm>
            <a:off x="2448000" y="1152000"/>
            <a:ext cx="1295640" cy="1295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LibreOffice/6.1.2.1$Windows_X86_64 LibreOffice_project/65905a128db06ba48db947242809d14d3f9a93fe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2019-02-15T13:09:15Z</dcterms:created>
  <dc:creator/>
  <dc:description/>
  <dc:language>cs-CZ</dc:language>
  <cp:lastModifiedBy/>
  <dcterms:modified xsi:type="dcterms:W3CDTF">2019-02-15T13:36:20Z</dcterms:modified>
  <cp:revision>3</cp:revision>
  <dc:subject/>
  <dc:title>Prázdná</dc:title>
</cp:coreProperties>
</file>