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media/image9.jpeg" ContentType="image/jpeg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11.png" ContentType="image/pn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10.png" ContentType="image/png"/>
  <Override PartName="/ppt/media/image18.jpeg" ContentType="image/jpeg"/>
  <Override PartName="/ppt/media/image12.png" ContentType="image/pn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9.jpeg" ContentType="image/jpeg"/>
  <Override PartName="/ppt/media/image20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cs-CZ" sz="4400" spc="-1" strike="noStrike">
                <a:latin typeface="Arial"/>
              </a:rPr>
              <a:t>Klikněte pro úpravu formátu textu nadpisu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Klikněte pro úpravu formátu textu osnovy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Druhá úroveň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Třetí úroveň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Čtvrtá úroveň osnovy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Pátá úroveň osnovy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Šestá úroveň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Sedmá úroveň</a:t>
            </a:r>
            <a:endParaRPr b="0" lang="cs-CZ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cs-CZ" sz="4400" spc="-1" strike="noStrike">
                <a:latin typeface="Arial"/>
              </a:rPr>
              <a:t>Klikněte pro úpravu formátu textu nadpisu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Klikněte pro úpravu formátu textu osnovy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Druhá úroveň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Třetí úroveň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Čtvrtá úroveň osnovy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Pátá úroveň osnovy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Šestá úroveň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Sedmá úroveň</a:t>
            </a:r>
            <a:endParaRPr b="0" lang="cs-CZ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image" Target="../media/image19.jpeg"/><Relationship Id="rId4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hyperlink" Target="https://www.youtube.com/watch?v=2FGIeUDeZmk" TargetMode="External"/><Relationship Id="rId2" Type="http://schemas.openxmlformats.org/officeDocument/2006/relationships/hyperlink" Target="https://www.youtube.com/watch?v=2FGIeUDeZmk" TargetMode="External"/><Relationship Id="rId3" Type="http://schemas.openxmlformats.org/officeDocument/2006/relationships/image" Target="../media/image20.png"/><Relationship Id="rId4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1523880" y="1122480"/>
            <a:ext cx="9142560" cy="2386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ctr">
              <a:lnSpc>
                <a:spcPct val="90000"/>
              </a:lnSpc>
            </a:pPr>
            <a:r>
              <a:rPr b="1" lang="cs-CZ" sz="6000" spc="-1" strike="noStrike" u="sng">
                <a:solidFill>
                  <a:srgbClr val="000000"/>
                </a:solidFill>
                <a:uFillTx/>
                <a:latin typeface="Calibri Light"/>
                <a:ea typeface="DejaVu Sans"/>
              </a:rPr>
              <a:t>Jaderná energie</a:t>
            </a:r>
            <a:endParaRPr b="0" lang="cs-CZ" sz="6000" spc="-1" strike="noStrike">
              <a:latin typeface="Arial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1523880" y="3602160"/>
            <a:ext cx="9142560" cy="165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1" lang="cs-CZ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str. 25-26</a:t>
            </a:r>
            <a:endParaRPr b="0" lang="cs-CZ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Zástupný symbol pro obsah 7" descr=""/>
          <p:cNvPicPr/>
          <p:nvPr/>
        </p:nvPicPr>
        <p:blipFill>
          <a:blip r:embed="rId1"/>
          <a:stretch/>
        </p:blipFill>
        <p:spPr>
          <a:xfrm>
            <a:off x="173160" y="85680"/>
            <a:ext cx="6762960" cy="6492240"/>
          </a:xfrm>
          <a:prstGeom prst="rect">
            <a:avLst/>
          </a:prstGeom>
          <a:ln>
            <a:noFill/>
          </a:ln>
        </p:spPr>
      </p:pic>
      <p:pic>
        <p:nvPicPr>
          <p:cNvPr id="79" name="Obrázek 8" descr=""/>
          <p:cNvPicPr/>
          <p:nvPr/>
        </p:nvPicPr>
        <p:blipFill>
          <a:blip r:embed="rId2"/>
          <a:stretch/>
        </p:blipFill>
        <p:spPr>
          <a:xfrm>
            <a:off x="7164360" y="85680"/>
            <a:ext cx="4875480" cy="3656160"/>
          </a:xfrm>
          <a:prstGeom prst="rect">
            <a:avLst/>
          </a:prstGeom>
          <a:ln>
            <a:noFill/>
          </a:ln>
        </p:spPr>
      </p:pic>
      <p:pic>
        <p:nvPicPr>
          <p:cNvPr id="80" name="Obrázek 9" descr=""/>
          <p:cNvPicPr/>
          <p:nvPr/>
        </p:nvPicPr>
        <p:blipFill>
          <a:blip r:embed="rId3"/>
          <a:stretch/>
        </p:blipFill>
        <p:spPr>
          <a:xfrm>
            <a:off x="7245360" y="3877920"/>
            <a:ext cx="4794120" cy="270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Zástupný symbol pro obsah 3" descr=""/>
          <p:cNvPicPr/>
          <p:nvPr/>
        </p:nvPicPr>
        <p:blipFill>
          <a:blip r:embed="rId1"/>
          <a:stretch/>
        </p:blipFill>
        <p:spPr>
          <a:xfrm>
            <a:off x="0" y="201600"/>
            <a:ext cx="5568840" cy="6654960"/>
          </a:xfrm>
          <a:prstGeom prst="rect">
            <a:avLst/>
          </a:prstGeom>
          <a:ln>
            <a:noFill/>
          </a:ln>
        </p:spPr>
      </p:pic>
      <p:pic>
        <p:nvPicPr>
          <p:cNvPr id="82" name="Obrázek 4" descr=""/>
          <p:cNvPicPr/>
          <p:nvPr/>
        </p:nvPicPr>
        <p:blipFill>
          <a:blip r:embed="rId2"/>
          <a:stretch/>
        </p:blipFill>
        <p:spPr>
          <a:xfrm>
            <a:off x="5784120" y="216000"/>
            <a:ext cx="6006960" cy="6577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0" y="0"/>
            <a:ext cx="12190680" cy="685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Maria Curie Sklodowska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endParaRPr b="0" lang="cs-CZ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Pierre Curie</a:t>
            </a:r>
            <a:endParaRPr b="0" lang="cs-CZ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endParaRPr b="0" lang="cs-CZ" sz="2800" spc="-1" strike="noStrike">
              <a:latin typeface="Arial"/>
            </a:endParaRPr>
          </a:p>
        </p:txBody>
      </p:sp>
      <p:pic>
        <p:nvPicPr>
          <p:cNvPr id="84" name="Obrázek 1" descr=""/>
          <p:cNvPicPr/>
          <p:nvPr/>
        </p:nvPicPr>
        <p:blipFill>
          <a:blip r:embed="rId1"/>
          <a:stretch/>
        </p:blipFill>
        <p:spPr>
          <a:xfrm>
            <a:off x="266760" y="1216440"/>
            <a:ext cx="6856920" cy="5517360"/>
          </a:xfrm>
          <a:prstGeom prst="rect">
            <a:avLst/>
          </a:prstGeom>
          <a:ln>
            <a:noFill/>
          </a:ln>
        </p:spPr>
      </p:pic>
      <p:pic>
        <p:nvPicPr>
          <p:cNvPr id="85" name="Obrázek 3" descr=""/>
          <p:cNvPicPr/>
          <p:nvPr/>
        </p:nvPicPr>
        <p:blipFill>
          <a:blip r:embed="rId2"/>
          <a:stretch/>
        </p:blipFill>
        <p:spPr>
          <a:xfrm>
            <a:off x="8636760" y="66960"/>
            <a:ext cx="2710800" cy="4418280"/>
          </a:xfrm>
          <a:prstGeom prst="rect">
            <a:avLst/>
          </a:prstGeom>
          <a:ln>
            <a:noFill/>
          </a:ln>
        </p:spPr>
      </p:pic>
      <p:pic>
        <p:nvPicPr>
          <p:cNvPr id="86" name="Obrázek 4" descr=""/>
          <p:cNvPicPr/>
          <p:nvPr/>
        </p:nvPicPr>
        <p:blipFill>
          <a:blip r:embed="rId3"/>
          <a:stretch/>
        </p:blipFill>
        <p:spPr>
          <a:xfrm>
            <a:off x="8641080" y="4529520"/>
            <a:ext cx="2831040" cy="2284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0" y="0"/>
            <a:ext cx="12112200" cy="685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1" lang="cs-CZ" sz="28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Jaderná energie</a:t>
            </a:r>
            <a:endParaRPr b="0" lang="cs-CZ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1" lang="cs-CZ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Historie:</a:t>
            </a:r>
            <a:endParaRPr b="0" lang="cs-CZ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cs-CZ" sz="28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Významní vědci: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Maria Curie Sklodowska a Pierre Curie   /pijér kyrý/</a:t>
            </a:r>
            <a:endParaRPr b="0" lang="cs-CZ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Dokázali a vysvětlili „neviditelné záření“ radioaktivitu        (záření objevil Becquerel)</a:t>
            </a:r>
            <a:endParaRPr b="0" lang="cs-CZ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1" lang="cs-CZ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Radioaktivita: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cs-CZ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Jaderné záření, které se uvolňuje přeměnou jader atomů</a:t>
            </a:r>
            <a:endParaRPr b="0" lang="cs-CZ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cs-CZ" sz="28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jaderné záření – 3 druhy</a:t>
            </a:r>
            <a:endParaRPr b="0" lang="cs-CZ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1" lang="cs-CZ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záření α 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(alfa) rychle letící jádra atomů helia</a:t>
            </a:r>
            <a:endParaRPr b="0" lang="cs-CZ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1" lang="cs-CZ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     </a:t>
            </a:r>
            <a:r>
              <a:rPr b="1" lang="cs-CZ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β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(beta) rychle letící elektrony</a:t>
            </a:r>
            <a:endParaRPr b="0" lang="cs-CZ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     </a:t>
            </a:r>
            <a:r>
              <a:rPr b="1" lang="cs-CZ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γ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(gama) elektromagnetické záření s vysokou energií</a:t>
            </a:r>
            <a:endParaRPr b="0" lang="cs-CZ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cs-CZ" sz="28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Radioaktivní prvky – izotopy: 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stejný počet protonů, ale liší se počtem neutronů</a:t>
            </a:r>
            <a:endParaRPr b="0" lang="cs-CZ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uran U, plutonium Pu, radium Ra, radon Rn, polonium Po  </a:t>
            </a:r>
            <a:endParaRPr b="0" lang="cs-CZ" sz="2800" spc="-1" strike="noStrike">
              <a:latin typeface="Arial"/>
            </a:endParaRPr>
          </a:p>
        </p:txBody>
      </p:sp>
      <p:pic>
        <p:nvPicPr>
          <p:cNvPr id="88" name="Obrázek 3" descr=""/>
          <p:cNvPicPr/>
          <p:nvPr/>
        </p:nvPicPr>
        <p:blipFill>
          <a:blip r:embed="rId1"/>
          <a:stretch/>
        </p:blipFill>
        <p:spPr>
          <a:xfrm>
            <a:off x="10069920" y="1935000"/>
            <a:ext cx="2042640" cy="2315160"/>
          </a:xfrm>
          <a:prstGeom prst="rect">
            <a:avLst/>
          </a:prstGeom>
          <a:ln>
            <a:noFill/>
          </a:ln>
        </p:spPr>
      </p:pic>
      <p:pic>
        <p:nvPicPr>
          <p:cNvPr id="89" name="Obrázek 4" descr=""/>
          <p:cNvPicPr/>
          <p:nvPr/>
        </p:nvPicPr>
        <p:blipFill>
          <a:blip r:embed="rId2"/>
          <a:stretch/>
        </p:blipFill>
        <p:spPr>
          <a:xfrm>
            <a:off x="10069920" y="4564800"/>
            <a:ext cx="1931760" cy="524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0" y="0"/>
            <a:ext cx="12190680" cy="685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cs-CZ" sz="28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Princip získání energie – tepla</a:t>
            </a:r>
            <a:endParaRPr b="0" lang="cs-CZ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cs-CZ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cs-CZ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cs-CZ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cs-CZ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cs-CZ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cs-CZ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cs-CZ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cs-CZ" sz="28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na jádro atomu uranu narazí neutron</a:t>
            </a:r>
            <a:endParaRPr b="0" lang="cs-CZ" sz="28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jádro se rozdělí na dvě části a uvolní se 2 až 3 neutrony</a:t>
            </a:r>
            <a:endParaRPr b="0" lang="cs-CZ" sz="28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teplo se uvolňuje při nárazech neutronů</a:t>
            </a:r>
            <a:endParaRPr b="0" lang="cs-CZ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cs-CZ" sz="2800" spc="-1" strike="noStrike">
              <a:latin typeface="Arial"/>
            </a:endParaRPr>
          </a:p>
        </p:txBody>
      </p:sp>
      <p:pic>
        <p:nvPicPr>
          <p:cNvPr id="91" name="Obrázek 4" descr=""/>
          <p:cNvPicPr/>
          <p:nvPr/>
        </p:nvPicPr>
        <p:blipFill>
          <a:blip r:embed="rId1"/>
          <a:stretch/>
        </p:blipFill>
        <p:spPr>
          <a:xfrm>
            <a:off x="769680" y="123120"/>
            <a:ext cx="7332840" cy="4475160"/>
          </a:xfrm>
          <a:prstGeom prst="rect">
            <a:avLst/>
          </a:prstGeom>
          <a:ln>
            <a:noFill/>
          </a:ln>
        </p:spPr>
      </p:pic>
      <p:pic>
        <p:nvPicPr>
          <p:cNvPr id="92" name="Obrázek 5" descr=""/>
          <p:cNvPicPr/>
          <p:nvPr/>
        </p:nvPicPr>
        <p:blipFill>
          <a:blip r:embed="rId2"/>
          <a:stretch/>
        </p:blipFill>
        <p:spPr>
          <a:xfrm>
            <a:off x="8676360" y="123120"/>
            <a:ext cx="2941920" cy="4589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0" y="0"/>
            <a:ext cx="12190680" cy="685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jaderný reaktor</a:t>
            </a:r>
            <a:endParaRPr b="0" lang="cs-CZ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cs-CZ" sz="2800" spc="-1" strike="noStrike">
              <a:latin typeface="Arial"/>
            </a:endParaRPr>
          </a:p>
        </p:txBody>
      </p:sp>
      <p:pic>
        <p:nvPicPr>
          <p:cNvPr id="94" name="Obrázek 3" descr=""/>
          <p:cNvPicPr/>
          <p:nvPr/>
        </p:nvPicPr>
        <p:blipFill>
          <a:blip r:embed="rId1"/>
          <a:stretch/>
        </p:blipFill>
        <p:spPr>
          <a:xfrm>
            <a:off x="127800" y="701640"/>
            <a:ext cx="2436840" cy="1744920"/>
          </a:xfrm>
          <a:prstGeom prst="rect">
            <a:avLst/>
          </a:prstGeom>
          <a:ln>
            <a:noFill/>
          </a:ln>
        </p:spPr>
      </p:pic>
      <p:pic>
        <p:nvPicPr>
          <p:cNvPr id="95" name="Obrázek 4" descr=""/>
          <p:cNvPicPr/>
          <p:nvPr/>
        </p:nvPicPr>
        <p:blipFill>
          <a:blip r:embed="rId2"/>
          <a:stretch/>
        </p:blipFill>
        <p:spPr>
          <a:xfrm>
            <a:off x="2692800" y="218880"/>
            <a:ext cx="1978560" cy="2711160"/>
          </a:xfrm>
          <a:prstGeom prst="rect">
            <a:avLst/>
          </a:prstGeom>
          <a:ln>
            <a:noFill/>
          </a:ln>
        </p:spPr>
      </p:pic>
      <p:pic>
        <p:nvPicPr>
          <p:cNvPr id="96" name="Obrázek 5" descr=""/>
          <p:cNvPicPr/>
          <p:nvPr/>
        </p:nvPicPr>
        <p:blipFill>
          <a:blip r:embed="rId3"/>
          <a:stretch/>
        </p:blipFill>
        <p:spPr>
          <a:xfrm>
            <a:off x="4934160" y="970920"/>
            <a:ext cx="6994800" cy="5595480"/>
          </a:xfrm>
          <a:prstGeom prst="rect">
            <a:avLst/>
          </a:prstGeom>
          <a:ln>
            <a:noFill/>
          </a:ln>
        </p:spPr>
      </p:pic>
      <p:pic>
        <p:nvPicPr>
          <p:cNvPr id="97" name="Obrázek 6" descr=""/>
          <p:cNvPicPr/>
          <p:nvPr/>
        </p:nvPicPr>
        <p:blipFill>
          <a:blip r:embed="rId4"/>
          <a:stretch/>
        </p:blipFill>
        <p:spPr>
          <a:xfrm>
            <a:off x="397440" y="3150000"/>
            <a:ext cx="4273560" cy="3416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0" y="0"/>
            <a:ext cx="12190680" cy="677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Černobyl 1986</a:t>
            </a:r>
            <a:endParaRPr b="0" lang="cs-CZ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Fukušima 2011</a:t>
            </a:r>
            <a:endParaRPr b="0" lang="cs-CZ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cs-CZ" sz="2800" spc="-1" strike="noStrike">
              <a:latin typeface="Arial"/>
            </a:endParaRPr>
          </a:p>
        </p:txBody>
      </p:sp>
      <p:pic>
        <p:nvPicPr>
          <p:cNvPr id="99" name="Obrázek 3" descr=""/>
          <p:cNvPicPr/>
          <p:nvPr/>
        </p:nvPicPr>
        <p:blipFill>
          <a:blip r:embed="rId1"/>
          <a:stretch/>
        </p:blipFill>
        <p:spPr>
          <a:xfrm>
            <a:off x="73800" y="884880"/>
            <a:ext cx="5103360" cy="5704200"/>
          </a:xfrm>
          <a:prstGeom prst="rect">
            <a:avLst/>
          </a:prstGeom>
          <a:ln>
            <a:noFill/>
          </a:ln>
        </p:spPr>
      </p:pic>
      <p:pic>
        <p:nvPicPr>
          <p:cNvPr id="100" name="Obrázek 4" descr=""/>
          <p:cNvPicPr/>
          <p:nvPr/>
        </p:nvPicPr>
        <p:blipFill>
          <a:blip r:embed="rId2"/>
          <a:stretch/>
        </p:blipFill>
        <p:spPr>
          <a:xfrm>
            <a:off x="6170400" y="279720"/>
            <a:ext cx="4516560" cy="2957040"/>
          </a:xfrm>
          <a:prstGeom prst="rect">
            <a:avLst/>
          </a:prstGeom>
          <a:ln>
            <a:noFill/>
          </a:ln>
        </p:spPr>
      </p:pic>
      <p:pic>
        <p:nvPicPr>
          <p:cNvPr id="101" name="Obrázek 5" descr=""/>
          <p:cNvPicPr/>
          <p:nvPr/>
        </p:nvPicPr>
        <p:blipFill>
          <a:blip r:embed="rId3"/>
          <a:stretch/>
        </p:blipFill>
        <p:spPr>
          <a:xfrm>
            <a:off x="5480640" y="3406680"/>
            <a:ext cx="6465600" cy="3419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0" y="0"/>
            <a:ext cx="12103920" cy="685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cs-CZ" sz="2800" spc="-1" strike="noStrike" u="sng">
                <a:solidFill>
                  <a:srgbClr val="000000"/>
                </a:solidFill>
                <a:uFillTx/>
                <a:latin typeface="Calibri"/>
                <a:ea typeface="Microsoft YaHei"/>
              </a:rPr>
              <a:t>Princip jaderné elektrárny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  <a:ea typeface="Microsoft YaHei"/>
              </a:rPr>
              <a:t>    </a:t>
            </a:r>
            <a:r>
              <a:rPr b="1" lang="cs-CZ" sz="800" spc="-1" strike="noStrike" u="sng">
                <a:solidFill>
                  <a:srgbClr val="0563c1"/>
                </a:solidFill>
                <a:uFillTx/>
                <a:latin typeface="Calibri"/>
                <a:ea typeface="Microsoft YaHei"/>
                <a:hlinkClick r:id="rId1"/>
              </a:rPr>
              <a:t>https://</a:t>
            </a:r>
            <a:r>
              <a:rPr b="1" lang="cs-CZ" sz="800" spc="-1" strike="noStrike" u="sng">
                <a:solidFill>
                  <a:srgbClr val="0563c1"/>
                </a:solidFill>
                <a:uFillTx/>
                <a:latin typeface="Calibri"/>
                <a:ea typeface="Microsoft YaHei"/>
                <a:hlinkClick r:id="rId2"/>
              </a:rPr>
              <a:t>www.youtube.com/watch?v=2FGIeUDeZmk</a:t>
            </a:r>
            <a:r>
              <a:rPr b="1" lang="cs-CZ" sz="800" spc="-1" strike="noStrike">
                <a:solidFill>
                  <a:srgbClr val="000000"/>
                </a:solidFill>
                <a:latin typeface="Calibri"/>
                <a:ea typeface="Microsoft YaHei"/>
              </a:rPr>
              <a:t>    kreslen</a:t>
            </a:r>
            <a:endParaRPr b="0" lang="cs-CZ" sz="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1" lang="cs-CZ" sz="2800" spc="-1" strike="noStrike">
                <a:solidFill>
                  <a:srgbClr val="000000"/>
                </a:solidFill>
                <a:latin typeface="Calibri"/>
                <a:ea typeface="Microsoft YaHei"/>
              </a:rPr>
              <a:t>jaderný reaktor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  <a:ea typeface="Microsoft YaHei"/>
              </a:rPr>
              <a:t> 7 - uvolnění tepla             </a:t>
            </a:r>
            <a:r>
              <a:rPr b="1" lang="cs-CZ" sz="2800" spc="-1" strike="noStrike">
                <a:solidFill>
                  <a:srgbClr val="000000"/>
                </a:solidFill>
                <a:latin typeface="Calibri"/>
                <a:ea typeface="Microsoft YaHei"/>
              </a:rPr>
              <a:t>parogenerátor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  <a:ea typeface="Microsoft YaHei"/>
              </a:rPr>
              <a:t> 6 - ohřev vody            pára</a:t>
            </a:r>
            <a:endParaRPr b="0" lang="cs-CZ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  <a:ea typeface="Microsoft YaHei"/>
              </a:rPr>
              <a:t>       </a:t>
            </a:r>
            <a:r>
              <a:rPr b="1" lang="cs-CZ" sz="2800" spc="-1" strike="noStrike">
                <a:solidFill>
                  <a:srgbClr val="000000"/>
                </a:solidFill>
                <a:latin typeface="Calibri"/>
                <a:ea typeface="Microsoft YaHei"/>
              </a:rPr>
              <a:t>turbíny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  <a:ea typeface="Microsoft YaHei"/>
              </a:rPr>
              <a:t> 8 - pohyb turbíny               </a:t>
            </a:r>
            <a:r>
              <a:rPr b="1" lang="cs-CZ" sz="2800" spc="-1" strike="noStrike">
                <a:solidFill>
                  <a:srgbClr val="000000"/>
                </a:solidFill>
                <a:latin typeface="Calibri"/>
                <a:ea typeface="Microsoft YaHei"/>
              </a:rPr>
              <a:t>elektrogenerátor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  <a:ea typeface="Microsoft YaHei"/>
              </a:rPr>
              <a:t> 9           </a:t>
            </a:r>
            <a:r>
              <a:rPr b="1" lang="cs-CZ" sz="2800" spc="-1" strike="noStrike">
                <a:solidFill>
                  <a:srgbClr val="000000"/>
                </a:solidFill>
                <a:latin typeface="Calibri"/>
                <a:ea typeface="Microsoft YaHei"/>
              </a:rPr>
              <a:t>elektrický proud 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  <a:ea typeface="Microsoft YaHei"/>
              </a:rPr>
              <a:t>10</a:t>
            </a:r>
            <a:endParaRPr b="0" lang="cs-CZ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  <a:ea typeface="Microsoft YaHei"/>
              </a:rPr>
              <a:t>2 chladící věž</a:t>
            </a:r>
            <a:endParaRPr b="0" lang="cs-CZ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  <a:ea typeface="Microsoft YaHei"/>
              </a:rPr>
              <a:t>4 řídící tyče</a:t>
            </a:r>
            <a:endParaRPr b="0" lang="cs-CZ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cs-CZ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cs-CZ" sz="2800" spc="-1" strike="noStrike">
              <a:latin typeface="Arial"/>
            </a:endParaRPr>
          </a:p>
        </p:txBody>
      </p:sp>
      <p:pic>
        <p:nvPicPr>
          <p:cNvPr id="103" name="Obrázek 3" descr=""/>
          <p:cNvPicPr/>
          <p:nvPr/>
        </p:nvPicPr>
        <p:blipFill>
          <a:blip r:embed="rId3"/>
          <a:stretch/>
        </p:blipFill>
        <p:spPr>
          <a:xfrm>
            <a:off x="2633400" y="1426320"/>
            <a:ext cx="7527240" cy="5371560"/>
          </a:xfrm>
          <a:prstGeom prst="rect">
            <a:avLst/>
          </a:prstGeom>
          <a:ln>
            <a:noFill/>
          </a:ln>
        </p:spPr>
      </p:pic>
      <p:sp>
        <p:nvSpPr>
          <p:cNvPr id="104" name="CustomShape 2"/>
          <p:cNvSpPr/>
          <p:nvPr/>
        </p:nvSpPr>
        <p:spPr>
          <a:xfrm flipV="1">
            <a:off x="5072040" y="735480"/>
            <a:ext cx="7905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chemeClr val="tx1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5" name="CustomShape 3"/>
          <p:cNvSpPr/>
          <p:nvPr/>
        </p:nvSpPr>
        <p:spPr>
          <a:xfrm flipV="1">
            <a:off x="10399680" y="735480"/>
            <a:ext cx="7905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chemeClr val="tx1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6" name="CustomShape 4"/>
          <p:cNvSpPr/>
          <p:nvPr/>
        </p:nvSpPr>
        <p:spPr>
          <a:xfrm>
            <a:off x="0" y="1280520"/>
            <a:ext cx="6228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chemeClr val="tx1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7" name="CustomShape 5"/>
          <p:cNvSpPr/>
          <p:nvPr/>
        </p:nvSpPr>
        <p:spPr>
          <a:xfrm flipV="1">
            <a:off x="4470120" y="1287720"/>
            <a:ext cx="7905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chemeClr val="tx1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8" name="CustomShape 6"/>
          <p:cNvSpPr/>
          <p:nvPr/>
        </p:nvSpPr>
        <p:spPr>
          <a:xfrm flipV="1">
            <a:off x="8321400" y="1288080"/>
            <a:ext cx="7905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chemeClr val="tx1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</TotalTime>
  <Application>LibreOffice/6.1.2.1$Windows_X86_64 LibreOffice_project/65905a128db06ba48db947242809d14d3f9a93fe</Application>
  <Words>133</Words>
  <Paragraphs>37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2015-01-29T12:41:10Z</dcterms:created>
  <dc:creator>ucitel</dc:creator>
  <dc:description/>
  <dc:language>cs-CZ</dc:language>
  <cp:lastModifiedBy/>
  <dcterms:modified xsi:type="dcterms:W3CDTF">2019-02-06T13:59:18Z</dcterms:modified>
  <cp:revision>24</cp:revision>
  <dc:subject/>
  <dc:title>Jaderná energie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Širokoúhlá obrazovka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9</vt:i4>
  </property>
</Properties>
</file>