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6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5E6F-1671-498F-A922-009E1EB04DD1}" type="datetimeFigureOut">
              <a:rPr lang="cs-CZ" smtClean="0"/>
              <a:t>27. 5. 2015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7138-1E8C-4355-A78D-9BA16AD8BE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09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5E6F-1671-498F-A922-009E1EB04DD1}" type="datetimeFigureOut">
              <a:rPr lang="cs-CZ" smtClean="0"/>
              <a:t>27. 5. 2015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7138-1E8C-4355-A78D-9BA16AD8BE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37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5E6F-1671-498F-A922-009E1EB04DD1}" type="datetimeFigureOut">
              <a:rPr lang="cs-CZ" smtClean="0"/>
              <a:t>27. 5. 2015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7138-1E8C-4355-A78D-9BA16AD8BE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08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5E6F-1671-498F-A922-009E1EB04DD1}" type="datetimeFigureOut">
              <a:rPr lang="cs-CZ" smtClean="0"/>
              <a:t>27. 5. 2015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7138-1E8C-4355-A78D-9BA16AD8BE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06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5E6F-1671-498F-A922-009E1EB04DD1}" type="datetimeFigureOut">
              <a:rPr lang="cs-CZ" smtClean="0"/>
              <a:t>27. 5. 2015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7138-1E8C-4355-A78D-9BA16AD8BE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47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5E6F-1671-498F-A922-009E1EB04DD1}" type="datetimeFigureOut">
              <a:rPr lang="cs-CZ" smtClean="0"/>
              <a:t>27. 5. 2015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7138-1E8C-4355-A78D-9BA16AD8BE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38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5E6F-1671-498F-A922-009E1EB04DD1}" type="datetimeFigureOut">
              <a:rPr lang="cs-CZ" smtClean="0"/>
              <a:t>27. 5. 2015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7138-1E8C-4355-A78D-9BA16AD8BE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37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5E6F-1671-498F-A922-009E1EB04DD1}" type="datetimeFigureOut">
              <a:rPr lang="cs-CZ" smtClean="0"/>
              <a:t>27. 5. 2015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7138-1E8C-4355-A78D-9BA16AD8BE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51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5E6F-1671-498F-A922-009E1EB04DD1}" type="datetimeFigureOut">
              <a:rPr lang="cs-CZ" smtClean="0"/>
              <a:t>27. 5. 2015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7138-1E8C-4355-A78D-9BA16AD8BE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33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5E6F-1671-498F-A922-009E1EB04DD1}" type="datetimeFigureOut">
              <a:rPr lang="cs-CZ" smtClean="0"/>
              <a:t>27. 5. 2015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7138-1E8C-4355-A78D-9BA16AD8BE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93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5E6F-1671-498F-A922-009E1EB04DD1}" type="datetimeFigureOut">
              <a:rPr lang="cs-CZ" smtClean="0"/>
              <a:t>27. 5. 2015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7138-1E8C-4355-A78D-9BA16AD8BE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87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95E6F-1671-498F-A922-009E1EB04DD1}" type="datetimeFigureOut">
              <a:rPr lang="cs-CZ" smtClean="0"/>
              <a:t>27. 5. 2015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07138-1E8C-4355-A78D-9BA16AD8BE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56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u="sng" dirty="0" smtClean="0"/>
              <a:t>70. léta</a:t>
            </a:r>
            <a:endParaRPr lang="cs-CZ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PUNK ROCK, HEAVY METAL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00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 smtClean="0"/>
              <a:t>PUNK ROCK – Sex </a:t>
            </a:r>
            <a:r>
              <a:rPr lang="cs-CZ" b="1" u="sng" dirty="0" err="1" smtClean="0"/>
              <a:t>Pistols</a:t>
            </a:r>
            <a:endParaRPr lang="cs-CZ" b="1" u="sng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86" y="533456"/>
            <a:ext cx="4642618" cy="30902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89" y="533456"/>
            <a:ext cx="4638425" cy="30874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66" y="3770292"/>
            <a:ext cx="4038611" cy="302895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37" y="3770292"/>
            <a:ext cx="4638425" cy="30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 smtClean="0"/>
              <a:t>Sex </a:t>
            </a:r>
            <a:r>
              <a:rPr lang="cs-CZ" b="1" u="sng" dirty="0" err="1" smtClean="0"/>
              <a:t>Pistols</a:t>
            </a:r>
            <a:r>
              <a:rPr lang="cs-CZ" b="1" u="sng" dirty="0" smtClean="0"/>
              <a:t> – Anglie</a:t>
            </a:r>
          </a:p>
          <a:p>
            <a:pPr marL="0" indent="0" algn="ctr">
              <a:buNone/>
            </a:pPr>
            <a:r>
              <a:rPr lang="cs-CZ" b="1" dirty="0" smtClean="0"/>
              <a:t>PUNK ROCK</a:t>
            </a:r>
          </a:p>
          <a:p>
            <a:pPr lvl="0"/>
            <a:r>
              <a:rPr lang="cs-CZ" dirty="0"/>
              <a:t>nejjednodušší a nejpřímočařejší rocková hudba</a:t>
            </a:r>
          </a:p>
          <a:p>
            <a:pPr lvl="0"/>
            <a:r>
              <a:rPr lang="cs-CZ" dirty="0"/>
              <a:t>vyjadřují protest proti starší generaci, proti </a:t>
            </a:r>
            <a:r>
              <a:rPr lang="cs-CZ" dirty="0" smtClean="0"/>
              <a:t>tradicím</a:t>
            </a:r>
          </a:p>
          <a:p>
            <a:pPr marL="0" lvl="0" indent="0">
              <a:buNone/>
            </a:pPr>
            <a:r>
              <a:rPr lang="cs-CZ" dirty="0" smtClean="0"/>
              <a:t> </a:t>
            </a:r>
            <a:r>
              <a:rPr lang="cs-CZ" dirty="0"/>
              <a:t>– především obsahem </a:t>
            </a:r>
            <a:r>
              <a:rPr lang="cs-CZ" dirty="0" smtClean="0"/>
              <a:t>skladeb (oblečení, chování)</a:t>
            </a:r>
            <a:endParaRPr lang="cs-CZ" dirty="0"/>
          </a:p>
          <a:p>
            <a:pPr lvl="0"/>
            <a:r>
              <a:rPr lang="cs-CZ" dirty="0"/>
              <a:t>zcela změnili vývoj rockové hudby v druhé polovině 70.let</a:t>
            </a:r>
          </a:p>
          <a:p>
            <a:pPr lvl="0"/>
            <a:r>
              <a:rPr lang="cs-CZ" dirty="0"/>
              <a:t>výrazně ovlivnili návrat k jednodušší rockové hudbě od již příliš složité – hudební revoluce (1976)</a:t>
            </a:r>
          </a:p>
          <a:p>
            <a:pPr lvl="0"/>
            <a:r>
              <a:rPr lang="cs-CZ" dirty="0"/>
              <a:t>provokativní chování, oblečení (záměrně potrhané, zavírací špendlíky), účesy (</a:t>
            </a:r>
            <a:r>
              <a:rPr lang="cs-CZ" dirty="0" err="1"/>
              <a:t>číra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 v roce 1996 se pokusili o návrat, ale neúspěšně (fanoušci ani kritici je nepřijali)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336" y="0"/>
            <a:ext cx="2046914" cy="307676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3" y="5394121"/>
            <a:ext cx="2004968" cy="12906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15" y="5262539"/>
            <a:ext cx="2354335" cy="15538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92" y="5282699"/>
            <a:ext cx="1533701" cy="15337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435" y="5241099"/>
            <a:ext cx="1075635" cy="157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 smtClean="0"/>
              <a:t>JUDAS PRIEST – HEAVY METAL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19" y="510330"/>
            <a:ext cx="8463561" cy="634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39" y="92277"/>
            <a:ext cx="4663347" cy="3497510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42" y="94376"/>
            <a:ext cx="4660547" cy="34954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56" y="3664226"/>
            <a:ext cx="4146512" cy="31098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42" y="3664226"/>
            <a:ext cx="4671737" cy="31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</a:t>
            </a:r>
            <a:r>
              <a:rPr lang="cs-CZ" b="1" u="sng" dirty="0" smtClean="0"/>
              <a:t>JUDAS PRIEST </a:t>
            </a:r>
            <a:r>
              <a:rPr lang="cs-CZ" dirty="0" smtClean="0"/>
              <a:t>/</a:t>
            </a:r>
            <a:r>
              <a:rPr lang="cs-CZ" dirty="0" err="1" smtClean="0"/>
              <a:t>žudas</a:t>
            </a:r>
            <a:r>
              <a:rPr lang="cs-CZ" dirty="0" smtClean="0"/>
              <a:t> </a:t>
            </a:r>
            <a:r>
              <a:rPr lang="cs-CZ" dirty="0" err="1" smtClean="0"/>
              <a:t>prýst</a:t>
            </a:r>
            <a:r>
              <a:rPr lang="cs-CZ" dirty="0" smtClean="0"/>
              <a:t>/</a:t>
            </a:r>
            <a:r>
              <a:rPr lang="cs-CZ" b="1" u="sng" dirty="0" smtClean="0"/>
              <a:t> </a:t>
            </a:r>
            <a:r>
              <a:rPr lang="cs-CZ" b="1" u="sng" dirty="0" smtClean="0"/>
              <a:t>– Anglie</a:t>
            </a:r>
          </a:p>
          <a:p>
            <a:pPr marL="0" indent="0" algn="ctr">
              <a:buNone/>
            </a:pPr>
            <a:r>
              <a:rPr lang="cs-CZ" b="1" dirty="0" smtClean="0"/>
              <a:t>HEAVY METAL</a:t>
            </a:r>
          </a:p>
          <a:p>
            <a:pPr lvl="0"/>
            <a:r>
              <a:rPr lang="cs-CZ" dirty="0"/>
              <a:t>skupina patří mezi zakladatele </a:t>
            </a:r>
            <a:r>
              <a:rPr lang="cs-CZ" dirty="0" err="1"/>
              <a:t>heavy</a:t>
            </a:r>
            <a:r>
              <a:rPr lang="cs-CZ" dirty="0"/>
              <a:t> metalu</a:t>
            </a:r>
          </a:p>
          <a:p>
            <a:pPr lvl="0"/>
            <a:r>
              <a:rPr lang="cs-CZ" dirty="0"/>
              <a:t>styl je založen na tvrdé agresivní hudbě</a:t>
            </a:r>
          </a:p>
          <a:p>
            <a:pPr lvl="0"/>
            <a:r>
              <a:rPr lang="cs-CZ" dirty="0"/>
              <a:t>rychlá kytarová muzika, </a:t>
            </a:r>
            <a:r>
              <a:rPr lang="cs-CZ" dirty="0" smtClean="0"/>
              <a:t>velká </a:t>
            </a:r>
            <a:r>
              <a:rPr lang="cs-CZ" dirty="0"/>
              <a:t>hlasitost, zpěv ve výškách</a:t>
            </a:r>
          </a:p>
          <a:p>
            <a:pPr lvl="0"/>
            <a:r>
              <a:rPr lang="cs-CZ" dirty="0"/>
              <a:t>první album vydali již v roce 1974</a:t>
            </a:r>
          </a:p>
          <a:p>
            <a:pPr lvl="0"/>
            <a:r>
              <a:rPr lang="cs-CZ" dirty="0"/>
              <a:t>na konci 70.let výrazně ovlivnili </a:t>
            </a:r>
            <a:r>
              <a:rPr lang="cs-CZ" dirty="0" err="1"/>
              <a:t>heavy</a:t>
            </a:r>
            <a:r>
              <a:rPr lang="cs-CZ" dirty="0"/>
              <a:t> metal</a:t>
            </a:r>
          </a:p>
          <a:p>
            <a:pPr lvl="0"/>
            <a:r>
              <a:rPr lang="cs-CZ" dirty="0"/>
              <a:t>typické kožené oblečení, kovové doplňky, dlouhé vlasy</a:t>
            </a:r>
          </a:p>
          <a:p>
            <a:pPr lvl="0"/>
            <a:r>
              <a:rPr lang="cs-CZ" dirty="0"/>
              <a:t>rozpad skupiny na konci 80.let, ale slavný návrat v roce 2004</a:t>
            </a:r>
          </a:p>
          <a:p>
            <a:pPr lvl="0"/>
            <a:r>
              <a:rPr lang="cs-CZ" dirty="0"/>
              <a:t>v současné době stále koncertují (</a:t>
            </a:r>
            <a:r>
              <a:rPr lang="cs-CZ" dirty="0" smtClean="0"/>
              <a:t>2013 - Pardubice, 2015 - Praha)  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420" y="117446"/>
            <a:ext cx="3316448" cy="24873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31" y="2722228"/>
            <a:ext cx="1475343" cy="20747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4" y="5046067"/>
            <a:ext cx="2698440" cy="17723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16" y="5054630"/>
            <a:ext cx="2351714" cy="17637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26" y="4836515"/>
            <a:ext cx="1409351" cy="19819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56" y="5050418"/>
            <a:ext cx="3279763" cy="176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92</Words>
  <Application>Microsoft Office PowerPoint</Application>
  <PresentationFormat>Širokoúhlá obrazovka</PresentationFormat>
  <Paragraphs>23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70. léta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70. léta</dc:title>
  <dc:creator>ucitel</dc:creator>
  <cp:lastModifiedBy>ucitel</cp:lastModifiedBy>
  <cp:revision>10</cp:revision>
  <dcterms:created xsi:type="dcterms:W3CDTF">2015-05-25T09:47:53Z</dcterms:created>
  <dcterms:modified xsi:type="dcterms:W3CDTF">2015-05-27T10:13:23Z</dcterms:modified>
</cp:coreProperties>
</file>