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55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98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42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53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7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17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44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2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97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12EDB-1140-4D98-919C-4C186B1692C3}" type="datetimeFigureOut">
              <a:rPr lang="cs-CZ" smtClean="0"/>
              <a:t>15. 5. 2015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706B-E871-4021-BDB0-BF0B9A853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0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smtClean="0"/>
              <a:t>70. léta -skupiny</a:t>
            </a:r>
            <a:endParaRPr lang="cs-CZ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 u="sng" dirty="0"/>
              <a:t>a</a:t>
            </a:r>
            <a:r>
              <a:rPr lang="cs-CZ" sz="3600" b="1" u="sng" dirty="0" smtClean="0"/>
              <a:t>rt rock</a:t>
            </a:r>
          </a:p>
          <a:p>
            <a:r>
              <a:rPr lang="cs-CZ" b="1" dirty="0" smtClean="0"/>
              <a:t>Pink </a:t>
            </a:r>
            <a:r>
              <a:rPr lang="cs-CZ" b="1" dirty="0" err="1" smtClean="0"/>
              <a:t>Floyd</a:t>
            </a:r>
            <a:r>
              <a:rPr lang="cs-CZ" b="1" dirty="0" smtClean="0"/>
              <a:t>, Genesis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807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                              Pink </a:t>
            </a:r>
            <a:r>
              <a:rPr lang="cs-CZ" dirty="0" err="1" smtClean="0"/>
              <a:t>Floyd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1" y="536895"/>
            <a:ext cx="5679652" cy="3362354"/>
          </a:xfrm>
          <a:prstGeom prst="rect">
            <a:avLst/>
          </a:prstGeom>
        </p:spPr>
      </p:pic>
      <p:pic>
        <p:nvPicPr>
          <p:cNvPr id="5" name="Picture 2" descr="File:Pink floyd momentary lapse tour mon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34" y="536895"/>
            <a:ext cx="5589482" cy="336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7" y="4035980"/>
            <a:ext cx="3901440" cy="26852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34" y="4041235"/>
            <a:ext cx="3884104" cy="26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/>
              <a:t>PINK FLOYD - Anglie</a:t>
            </a:r>
          </a:p>
          <a:p>
            <a:pPr marL="0" indent="0" algn="ctr">
              <a:buNone/>
            </a:pPr>
            <a:endParaRPr lang="cs-CZ" b="1" u="sng" dirty="0" smtClean="0"/>
          </a:p>
          <a:p>
            <a:pPr lvl="0"/>
            <a:r>
              <a:rPr lang="cs-CZ" dirty="0"/>
              <a:t>využití nejmodernější techniky, nejsložitější světelná a zvuková aparatura</a:t>
            </a:r>
          </a:p>
          <a:p>
            <a:pPr lvl="0"/>
            <a:r>
              <a:rPr lang="cs-CZ" dirty="0"/>
              <a:t>dlouhé komplikované skladby s různými efekty (zvuky strojů, letadel, zvířat…)</a:t>
            </a:r>
          </a:p>
          <a:p>
            <a:pPr lvl="0"/>
            <a:r>
              <a:rPr lang="cs-CZ" dirty="0"/>
              <a:t>náročná kytarová i klávesová sóla</a:t>
            </a:r>
          </a:p>
          <a:p>
            <a:pPr lvl="0"/>
            <a:r>
              <a:rPr lang="cs-CZ" dirty="0"/>
              <a:t>jedno z největších rockových představení: </a:t>
            </a:r>
            <a:r>
              <a:rPr lang="cs-CZ" dirty="0" err="1"/>
              <a:t>The</a:t>
            </a:r>
            <a:r>
              <a:rPr lang="cs-CZ" dirty="0"/>
              <a:t> Wall – obnoveno v roce 2011 (Praha) </a:t>
            </a:r>
          </a:p>
          <a:p>
            <a:pPr lvl="0"/>
            <a:r>
              <a:rPr lang="cs-CZ" dirty="0"/>
              <a:t>největší úspěchy na konci 70.let</a:t>
            </a:r>
          </a:p>
          <a:p>
            <a:pPr lvl="0"/>
            <a:r>
              <a:rPr lang="cs-CZ" dirty="0"/>
              <a:t>Praha – Strahov v roce 1994 (120 000 diváků – rekord)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1" y="3168372"/>
            <a:ext cx="3282848" cy="33524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8" y="4420998"/>
            <a:ext cx="3502064" cy="2333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52" y="4420998"/>
            <a:ext cx="3502063" cy="23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/>
              <a:t>Genesis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3" y="563488"/>
            <a:ext cx="4952580" cy="32968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0" y="3940579"/>
            <a:ext cx="4398906" cy="28371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10" y="586010"/>
            <a:ext cx="4918745" cy="32743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40579"/>
            <a:ext cx="5181966" cy="27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/>
              <a:t>GENESIS – Anglie </a:t>
            </a:r>
            <a:r>
              <a:rPr lang="cs-CZ" dirty="0" smtClean="0"/>
              <a:t>/</a:t>
            </a:r>
            <a:r>
              <a:rPr lang="cs-CZ" dirty="0" err="1" smtClean="0"/>
              <a:t>dženezis</a:t>
            </a:r>
            <a:r>
              <a:rPr lang="cs-CZ" dirty="0" smtClean="0"/>
              <a:t>/</a:t>
            </a:r>
          </a:p>
          <a:p>
            <a:pPr marL="0" indent="0">
              <a:buNone/>
            </a:pPr>
            <a:endParaRPr lang="cs-CZ" b="1" u="sng" dirty="0"/>
          </a:p>
          <a:p>
            <a:pPr lvl="0"/>
            <a:r>
              <a:rPr lang="cs-CZ" dirty="0"/>
              <a:t>základní obsazení je pouze tříčlenné</a:t>
            </a:r>
          </a:p>
          <a:p>
            <a:pPr lvl="0"/>
            <a:r>
              <a:rPr lang="cs-CZ" dirty="0"/>
              <a:t>osobnost skupiny: </a:t>
            </a:r>
            <a:r>
              <a:rPr lang="cs-CZ" b="1" dirty="0" err="1"/>
              <a:t>Phil</a:t>
            </a:r>
            <a:r>
              <a:rPr lang="cs-CZ" b="1" dirty="0"/>
              <a:t> </a:t>
            </a:r>
            <a:r>
              <a:rPr lang="cs-CZ" b="1" dirty="0" err="1"/>
              <a:t>Collins</a:t>
            </a:r>
            <a:r>
              <a:rPr lang="cs-CZ" dirty="0"/>
              <a:t> – bubeník, zpěvák, </a:t>
            </a:r>
            <a:r>
              <a:rPr lang="cs-CZ" dirty="0" smtClean="0"/>
              <a:t>klávesista </a:t>
            </a:r>
          </a:p>
          <a:p>
            <a:pPr lvl="0"/>
            <a:r>
              <a:rPr lang="cs-CZ" dirty="0" smtClean="0"/>
              <a:t>jeden </a:t>
            </a:r>
            <a:r>
              <a:rPr lang="cs-CZ" dirty="0"/>
              <a:t>z nejvýznamnějších muzikantů v populární hudbě</a:t>
            </a:r>
          </a:p>
          <a:p>
            <a:pPr lvl="0"/>
            <a:r>
              <a:rPr lang="cs-CZ" dirty="0"/>
              <a:t>velké využití klávesových nástrojů</a:t>
            </a:r>
          </a:p>
          <a:p>
            <a:pPr lvl="0"/>
            <a:r>
              <a:rPr lang="cs-CZ" dirty="0"/>
              <a:t>velmi propracované skladby s vizuálními efekty (světla, stroboskopy, </a:t>
            </a:r>
            <a:r>
              <a:rPr lang="cs-CZ" dirty="0" smtClean="0"/>
              <a:t>projekce)</a:t>
            </a:r>
          </a:p>
          <a:p>
            <a:pPr lvl="0"/>
            <a:r>
              <a:rPr lang="cs-CZ" dirty="0" smtClean="0"/>
              <a:t>1977 – nejlepší koncertní skupina na světě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25" y="327170"/>
            <a:ext cx="2997667" cy="22482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65" y="4113167"/>
            <a:ext cx="4509083" cy="25401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66" y="3525194"/>
            <a:ext cx="4166007" cy="3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56</Words>
  <Application>Microsoft Office PowerPoint</Application>
  <PresentationFormat>Širokoúhlá obrazovka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70. léta -skupiny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70. léta -skupiny</dc:title>
  <dc:creator>ucitel</dc:creator>
  <cp:lastModifiedBy>ucitel</cp:lastModifiedBy>
  <cp:revision>5</cp:revision>
  <dcterms:created xsi:type="dcterms:W3CDTF">2015-05-15T09:42:44Z</dcterms:created>
  <dcterms:modified xsi:type="dcterms:W3CDTF">2015-05-15T10:52:12Z</dcterms:modified>
</cp:coreProperties>
</file>