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17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4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5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9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27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47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05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91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07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736B-4EB5-443D-BAF3-685CC5C09B34}" type="datetimeFigureOut">
              <a:rPr lang="cs-CZ" smtClean="0"/>
              <a:t>22. 4. 2015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66C2-C5B7-4D31-AD13-38C787479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1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youtube.com/watch?v=vNsEEvRMtGI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www.youtube.com/watch?v=BdM7yNADA1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8H1phOCoW4" TargetMode="External"/><Relationship Id="rId5" Type="http://schemas.openxmlformats.org/officeDocument/2006/relationships/hyperlink" Target="https://www.youtube.com/watch?v=LGBUJL5uS_c" TargetMode="External"/><Relationship Id="rId4" Type="http://schemas.openxmlformats.org/officeDocument/2006/relationships/hyperlink" Target="https://www.youtube.com/watch?v=q0wdxj8-mA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70. léta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QUEEN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915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96" y="1043796"/>
            <a:ext cx="12249796" cy="4746797"/>
          </a:xfrm>
        </p:spPr>
      </p:pic>
    </p:spTree>
    <p:extLst>
      <p:ext uri="{BB962C8B-B14F-4D97-AF65-F5344CB8AC3E}">
        <p14:creationId xmlns:p14="http://schemas.microsoft.com/office/powerpoint/2010/main" val="40815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31"/>
            <a:ext cx="12130481" cy="6065241"/>
          </a:xfrm>
        </p:spPr>
      </p:pic>
    </p:spTree>
    <p:extLst>
      <p:ext uri="{BB962C8B-B14F-4D97-AF65-F5344CB8AC3E}">
        <p14:creationId xmlns:p14="http://schemas.microsoft.com/office/powerpoint/2010/main" val="1776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288"/>
            <a:ext cx="7099697" cy="5152351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9" y="1122921"/>
            <a:ext cx="4907881" cy="49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</a:t>
            </a:r>
            <a:r>
              <a:rPr lang="cs-CZ" dirty="0" smtClean="0"/>
              <a:t>kázky: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800" dirty="0">
                <a:hlinkClick r:id="rId2"/>
              </a:rPr>
              <a:t>https://</a:t>
            </a:r>
            <a:r>
              <a:rPr lang="cs-CZ" sz="800" dirty="0" smtClean="0">
                <a:hlinkClick r:id="rId2"/>
              </a:rPr>
              <a:t>www.youtube.com/watch?v=BdM7yNADA1I</a:t>
            </a:r>
            <a:r>
              <a:rPr lang="cs-CZ" sz="800" dirty="0" smtClean="0"/>
              <a:t>       WE ARE THE CHAMP…..s překladem  3:26</a:t>
            </a:r>
          </a:p>
          <a:p>
            <a:pPr marL="0" indent="0">
              <a:buNone/>
            </a:pPr>
            <a:r>
              <a:rPr lang="cs-CZ" sz="800" dirty="0">
                <a:hlinkClick r:id="rId3"/>
              </a:rPr>
              <a:t>https://</a:t>
            </a:r>
            <a:r>
              <a:rPr lang="cs-CZ" sz="800" dirty="0" smtClean="0">
                <a:hlinkClick r:id="rId3"/>
              </a:rPr>
              <a:t>www.youtube.com/watch?v=vNsEEvRMtGI</a:t>
            </a:r>
            <a:r>
              <a:rPr lang="cs-CZ" sz="800" dirty="0" smtClean="0"/>
              <a:t>            LOVE OF MY LIFE                       4:07</a:t>
            </a:r>
          </a:p>
          <a:p>
            <a:pPr marL="0" indent="0">
              <a:buNone/>
            </a:pPr>
            <a:r>
              <a:rPr lang="cs-CZ" sz="800" dirty="0">
                <a:hlinkClick r:id="rId4"/>
              </a:rPr>
              <a:t>https://</a:t>
            </a:r>
            <a:r>
              <a:rPr lang="cs-CZ" sz="800" dirty="0" smtClean="0">
                <a:hlinkClick r:id="rId4"/>
              </a:rPr>
              <a:t>www.youtube.com/watch?v=q0wdxj8-mAU</a:t>
            </a:r>
            <a:r>
              <a:rPr lang="cs-CZ" sz="800" dirty="0" smtClean="0"/>
              <a:t>          BARCELONA                       3:55</a:t>
            </a:r>
          </a:p>
          <a:p>
            <a:pPr marL="0" indent="0">
              <a:buNone/>
            </a:pPr>
            <a:r>
              <a:rPr lang="cs-CZ" sz="800" dirty="0">
                <a:hlinkClick r:id="rId5"/>
              </a:rPr>
              <a:t>https://</a:t>
            </a:r>
            <a:r>
              <a:rPr lang="cs-CZ" sz="800" dirty="0" smtClean="0">
                <a:hlinkClick r:id="rId5"/>
              </a:rPr>
              <a:t>www.youtube.com/watch?v=LGBUJL5uS_c</a:t>
            </a:r>
            <a:r>
              <a:rPr lang="cs-CZ" sz="800" dirty="0" smtClean="0"/>
              <a:t>        WE WILL ROCK…                   4.01</a:t>
            </a:r>
          </a:p>
          <a:p>
            <a:pPr marL="0" indent="0">
              <a:buNone/>
            </a:pPr>
            <a:r>
              <a:rPr lang="cs-CZ" sz="800">
                <a:hlinkClick r:id="rId6"/>
              </a:rPr>
              <a:t>https://</a:t>
            </a:r>
            <a:r>
              <a:rPr lang="cs-CZ" sz="800" smtClean="0">
                <a:hlinkClick r:id="rId6"/>
              </a:rPr>
              <a:t>www.youtube.com/watch?v=h8H1phOCoW4</a:t>
            </a:r>
            <a:r>
              <a:rPr lang="cs-CZ" sz="800" smtClean="0"/>
              <a:t>       </a:t>
            </a:r>
            <a:r>
              <a:rPr lang="cs-CZ" sz="800" dirty="0" smtClean="0"/>
              <a:t>dokument ČT2                      1:58 </a:t>
            </a:r>
            <a:endParaRPr lang="cs-CZ" sz="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48" y="0"/>
            <a:ext cx="5102352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" y="2444931"/>
            <a:ext cx="6619603" cy="44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3769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err="1" smtClean="0"/>
              <a:t>Queen</a:t>
            </a:r>
            <a:r>
              <a:rPr lang="cs-CZ" b="1" u="sng" dirty="0" smtClean="0"/>
              <a:t>  - Anglie</a:t>
            </a:r>
          </a:p>
          <a:p>
            <a:pPr lvl="0"/>
            <a:r>
              <a:rPr lang="cs-CZ" u="sng" dirty="0" err="1"/>
              <a:t>Freddie</a:t>
            </a:r>
            <a:r>
              <a:rPr lang="cs-CZ" u="sng" dirty="0"/>
              <a:t> Mercury </a:t>
            </a:r>
            <a:r>
              <a:rPr lang="cs-CZ" dirty="0"/>
              <a:t>– vedoucí skupiny, zpěvák zcela </a:t>
            </a:r>
            <a:r>
              <a:rPr lang="cs-CZ" dirty="0" smtClean="0"/>
              <a:t>výjimečných </a:t>
            </a:r>
            <a:r>
              <a:rPr lang="cs-CZ" dirty="0"/>
              <a:t>kvalit</a:t>
            </a:r>
          </a:p>
          <a:p>
            <a:pPr lvl="0"/>
            <a:r>
              <a:rPr lang="cs-CZ" dirty="0"/>
              <a:t>stálé čtyřčlenné obsazení skupiny až do smrti F. </a:t>
            </a:r>
            <a:r>
              <a:rPr lang="cs-CZ" dirty="0" err="1"/>
              <a:t>Mercuryho</a:t>
            </a:r>
            <a:r>
              <a:rPr lang="cs-CZ" dirty="0"/>
              <a:t> (24.11.1991)</a:t>
            </a:r>
          </a:p>
          <a:p>
            <a:pPr lvl="0"/>
            <a:r>
              <a:rPr lang="cs-CZ" dirty="0"/>
              <a:t>hudba je založena na výrazném, charakteristickém, intonačně čistém zpěvu F. </a:t>
            </a:r>
            <a:r>
              <a:rPr lang="cs-CZ" dirty="0" err="1"/>
              <a:t>Mercuryho</a:t>
            </a:r>
            <a:endParaRPr lang="cs-CZ" dirty="0"/>
          </a:p>
          <a:p>
            <a:pPr lvl="0"/>
            <a:r>
              <a:rPr lang="cs-CZ" dirty="0"/>
              <a:t>melodické skladby v poprockovém až hardrockovém stylu</a:t>
            </a:r>
          </a:p>
          <a:p>
            <a:pPr lvl="0"/>
            <a:r>
              <a:rPr lang="cs-CZ" dirty="0"/>
              <a:t>od poloviny 70.let velké úspěchy až do 90.let</a:t>
            </a:r>
          </a:p>
          <a:p>
            <a:pPr lvl="0"/>
            <a:r>
              <a:rPr lang="cs-CZ" dirty="0"/>
              <a:t>v 80.letech stadiónové koncerty</a:t>
            </a:r>
          </a:p>
          <a:p>
            <a:pPr lvl="0"/>
            <a:r>
              <a:rPr lang="cs-CZ" dirty="0"/>
              <a:t>poslední album s F. </a:t>
            </a:r>
            <a:r>
              <a:rPr lang="cs-CZ" dirty="0" err="1"/>
              <a:t>Mercurym</a:t>
            </a:r>
            <a:r>
              <a:rPr lang="cs-CZ" dirty="0"/>
              <a:t>  - 1995</a:t>
            </a:r>
          </a:p>
          <a:p>
            <a:pPr lvl="0"/>
            <a:r>
              <a:rPr lang="cs-CZ" dirty="0"/>
              <a:t>sólové projekty členů skupiny</a:t>
            </a:r>
          </a:p>
          <a:p>
            <a:pPr lvl="0"/>
            <a:r>
              <a:rPr lang="cs-CZ" dirty="0"/>
              <a:t>do současné doby </a:t>
            </a:r>
            <a:r>
              <a:rPr lang="cs-CZ" dirty="0" smtClean="0"/>
              <a:t>(Praha 2015) </a:t>
            </a:r>
            <a:r>
              <a:rPr lang="cs-CZ" dirty="0"/>
              <a:t>stále koncertují s jiným </a:t>
            </a:r>
            <a:r>
              <a:rPr lang="cs-CZ" dirty="0" smtClean="0"/>
              <a:t>zpěvákem  </a:t>
            </a:r>
            <a:endParaRPr lang="cs-CZ" dirty="0"/>
          </a:p>
          <a:p>
            <a:pPr lvl="0"/>
            <a:r>
              <a:rPr lang="cs-CZ" dirty="0"/>
              <a:t>jedna z největších legend v rockové hudbě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71" y="2126604"/>
            <a:ext cx="3101703" cy="22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err="1"/>
              <a:t>Freddie</a:t>
            </a:r>
            <a:r>
              <a:rPr lang="cs-CZ" sz="3600" b="1" dirty="0"/>
              <a:t> </a:t>
            </a:r>
            <a:r>
              <a:rPr lang="cs-CZ" sz="3600" b="1" dirty="0" smtClean="0"/>
              <a:t>Mercury (</a:t>
            </a:r>
            <a:r>
              <a:rPr lang="cs-CZ" sz="3600" b="1" dirty="0"/>
              <a:t>5.9.1946 – 24.11.1991)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zpěvák, skladatel a vedoucí skupiny </a:t>
            </a:r>
            <a:r>
              <a:rPr lang="cs-CZ" dirty="0" err="1" smtClean="0"/>
              <a:t>Queen</a:t>
            </a:r>
            <a:endParaRPr lang="cs-CZ" dirty="0"/>
          </a:p>
          <a:p>
            <a:pPr lvl="0"/>
            <a:r>
              <a:rPr lang="cs-CZ" dirty="0"/>
              <a:t>zpěvák výjimečných kvalit (charakteristická barva hlasu, čistý intonační projev)</a:t>
            </a:r>
          </a:p>
          <a:p>
            <a:pPr lvl="0"/>
            <a:r>
              <a:rPr lang="cs-CZ" dirty="0"/>
              <a:t>v mládí se učil hře na klavír, založil první kapelu a získal přezdívku </a:t>
            </a:r>
            <a:r>
              <a:rPr lang="cs-CZ" dirty="0" err="1" smtClean="0"/>
              <a:t>Freddie</a:t>
            </a:r>
            <a:endParaRPr lang="cs-CZ" dirty="0"/>
          </a:p>
          <a:p>
            <a:pPr lvl="0"/>
            <a:r>
              <a:rPr lang="cs-CZ" dirty="0"/>
              <a:t>první profesionální skupinu Smile založil v roce 1968 (Brian May a Roger </a:t>
            </a:r>
            <a:r>
              <a:rPr lang="cs-CZ" dirty="0" err="1"/>
              <a:t>Taylor</a:t>
            </a:r>
            <a:r>
              <a:rPr lang="cs-CZ" dirty="0"/>
              <a:t> – později i v kapele </a:t>
            </a:r>
            <a:r>
              <a:rPr lang="cs-CZ" dirty="0" err="1"/>
              <a:t>Queen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1969 založil skupinu </a:t>
            </a:r>
            <a:r>
              <a:rPr lang="cs-CZ" dirty="0" err="1" smtClean="0"/>
              <a:t>Queen</a:t>
            </a:r>
            <a:r>
              <a:rPr lang="cs-CZ" dirty="0" smtClean="0"/>
              <a:t> (první koncert 1973)</a:t>
            </a:r>
            <a:endParaRPr lang="cs-CZ" dirty="0"/>
          </a:p>
          <a:p>
            <a:pPr lvl="0"/>
            <a:r>
              <a:rPr lang="cs-CZ" dirty="0"/>
              <a:t>od poloviny 70.let velké úspěchy </a:t>
            </a:r>
          </a:p>
          <a:p>
            <a:pPr lvl="0"/>
            <a:r>
              <a:rPr lang="cs-CZ" dirty="0"/>
              <a:t>spojení rocku a vážné hudby – skladba </a:t>
            </a:r>
            <a:r>
              <a:rPr lang="cs-CZ" dirty="0" smtClean="0"/>
              <a:t>Barcelona s</a:t>
            </a:r>
            <a:r>
              <a:rPr lang="cs-CZ" dirty="0"/>
              <a:t> operní </a:t>
            </a:r>
            <a:r>
              <a:rPr lang="cs-CZ" dirty="0" smtClean="0"/>
              <a:t>zpěvačkou</a:t>
            </a:r>
            <a:endParaRPr lang="cs-CZ" dirty="0"/>
          </a:p>
          <a:p>
            <a:pPr lvl="0"/>
            <a:r>
              <a:rPr lang="cs-CZ" dirty="0"/>
              <a:t>byl těžce nemocen  - AIDS, na jejíž následky zemřel</a:t>
            </a:r>
          </a:p>
          <a:p>
            <a:pPr lvl="0"/>
            <a:r>
              <a:rPr lang="cs-CZ" u="sng" dirty="0"/>
              <a:t>jeden z nejvýznamnějších </a:t>
            </a:r>
            <a:r>
              <a:rPr lang="cs-CZ" u="sng" dirty="0" smtClean="0"/>
              <a:t>zpěváků </a:t>
            </a:r>
            <a:r>
              <a:rPr lang="cs-CZ" u="sng" dirty="0"/>
              <a:t>rockové historie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28" y="4862182"/>
            <a:ext cx="2006509" cy="17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5" y="0"/>
            <a:ext cx="11618730" cy="6792913"/>
          </a:xfrm>
        </p:spPr>
      </p:pic>
    </p:spTree>
    <p:extLst>
      <p:ext uri="{BB962C8B-B14F-4D97-AF65-F5344CB8AC3E}">
        <p14:creationId xmlns:p14="http://schemas.microsoft.com/office/powerpoint/2010/main" val="2165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134</Words>
  <Application>Microsoft Office PowerPoint</Application>
  <PresentationFormat>Širokoúhlá obrazovka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70. léta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70. léta</dc:title>
  <dc:creator>ucitel</dc:creator>
  <cp:lastModifiedBy>ucitel</cp:lastModifiedBy>
  <cp:revision>14</cp:revision>
  <dcterms:created xsi:type="dcterms:W3CDTF">2015-04-18T16:02:42Z</dcterms:created>
  <dcterms:modified xsi:type="dcterms:W3CDTF">2015-04-22T12:08:47Z</dcterms:modified>
</cp:coreProperties>
</file>