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9" r:id="rId6"/>
    <p:sldId id="263" r:id="rId7"/>
    <p:sldId id="26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1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8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52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4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17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4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95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8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50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2046-F758-40D2-862B-79A9BA223602}" type="datetimeFigureOut">
              <a:rPr lang="cs-CZ" smtClean="0"/>
              <a:t>12. 5. 2015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A728-A6DC-4617-96B2-174282A7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7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/>
              <a:t>Skupiny 70. let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Kiss, ZZ Top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250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File:W0854-Hellfest2013 Kiss 69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1" y="122207"/>
            <a:ext cx="10087195" cy="670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763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ile:KISS in concert Boston 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52" y="0"/>
            <a:ext cx="8850386" cy="66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763" y="-4763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KISS – USA</a:t>
            </a:r>
          </a:p>
          <a:p>
            <a:pPr lvl="0"/>
            <a:r>
              <a:rPr lang="cs-CZ" dirty="0"/>
              <a:t>skupina byla založena v roce 1973</a:t>
            </a:r>
          </a:p>
          <a:p>
            <a:pPr lvl="0"/>
            <a:r>
              <a:rPr lang="cs-CZ" dirty="0" smtClean="0"/>
              <a:t>základní </a:t>
            </a:r>
            <a:r>
              <a:rPr lang="cs-CZ" dirty="0"/>
              <a:t>čtyřčlenné obsazení</a:t>
            </a:r>
          </a:p>
          <a:p>
            <a:pPr lvl="0"/>
            <a:r>
              <a:rPr lang="cs-CZ" dirty="0"/>
              <a:t>melodické skladby v rockovém </a:t>
            </a:r>
            <a:r>
              <a:rPr lang="cs-CZ" dirty="0" smtClean="0"/>
              <a:t>stylu (</a:t>
            </a:r>
            <a:r>
              <a:rPr lang="cs-CZ" dirty="0" err="1" smtClean="0"/>
              <a:t>glam</a:t>
            </a:r>
            <a:r>
              <a:rPr lang="cs-CZ" dirty="0" smtClean="0"/>
              <a:t> rock)</a:t>
            </a:r>
            <a:endParaRPr lang="cs-CZ" dirty="0"/>
          </a:p>
          <a:p>
            <a:pPr lvl="0"/>
            <a:r>
              <a:rPr lang="cs-CZ" dirty="0"/>
              <a:t>zcela výjimečný vizuální obraz skupiny </a:t>
            </a:r>
          </a:p>
          <a:p>
            <a:pPr lvl="0"/>
            <a:r>
              <a:rPr lang="cs-CZ" dirty="0"/>
              <a:t> členové kapely hrají v kostýmech a nalíčení</a:t>
            </a:r>
          </a:p>
          <a:p>
            <a:pPr lvl="0"/>
            <a:r>
              <a:rPr lang="cs-CZ" dirty="0"/>
              <a:t>na koncertech využívají velké pyrotechnické efekty, ohňostroje, výsuvné plošiny, levitující bicí…</a:t>
            </a:r>
          </a:p>
          <a:p>
            <a:pPr lvl="0"/>
            <a:r>
              <a:rPr lang="cs-CZ" dirty="0"/>
              <a:t>obrovské množství věrných fanoušků: KISSARMY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 současnosti </a:t>
            </a:r>
            <a:r>
              <a:rPr lang="cs-CZ" dirty="0" smtClean="0"/>
              <a:t>(</a:t>
            </a:r>
            <a:r>
              <a:rPr lang="cs-CZ" dirty="0" smtClean="0"/>
              <a:t>8</a:t>
            </a:r>
            <a:r>
              <a:rPr lang="cs-CZ" dirty="0" smtClean="0"/>
              <a:t>.6</a:t>
            </a:r>
            <a:r>
              <a:rPr lang="cs-CZ" dirty="0" smtClean="0"/>
              <a:t>. 2015 Praha) </a:t>
            </a:r>
            <a:r>
              <a:rPr lang="cs-CZ" dirty="0"/>
              <a:t>stále koncertují a nahrávají alba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1" y="4869210"/>
            <a:ext cx="4346939" cy="1875583"/>
          </a:xfrm>
          <a:prstGeom prst="rect">
            <a:avLst/>
          </a:prstGeom>
        </p:spPr>
      </p:pic>
      <p:pic>
        <p:nvPicPr>
          <p:cNvPr id="3074" name="Picture 2" descr="File:KISS at Conc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74" y="83890"/>
            <a:ext cx="3966085" cy="297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0" y="4869210"/>
            <a:ext cx="2340529" cy="1854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00" y="3892492"/>
            <a:ext cx="2456148" cy="28523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26" y="5023893"/>
            <a:ext cx="2549885" cy="16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1" y="123040"/>
            <a:ext cx="9823508" cy="65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98" y="143451"/>
            <a:ext cx="7290145" cy="65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 smtClean="0"/>
              <a:t>ZZ Top – USA</a:t>
            </a:r>
          </a:p>
          <a:p>
            <a:pPr lvl="0"/>
            <a:r>
              <a:rPr lang="cs-CZ" dirty="0"/>
              <a:t>od roku 1970 stále tříčlenné obsazení</a:t>
            </a:r>
          </a:p>
          <a:p>
            <a:pPr lvl="0"/>
            <a:r>
              <a:rPr lang="cs-CZ" dirty="0"/>
              <a:t>jižanský rock: základ v country, blues v kombinaci s bělošským rockem</a:t>
            </a:r>
          </a:p>
          <a:p>
            <a:pPr lvl="0"/>
            <a:r>
              <a:rPr lang="cs-CZ" dirty="0"/>
              <a:t>po celou dobu existence nezměnili svůj styl</a:t>
            </a:r>
          </a:p>
          <a:p>
            <a:pPr lvl="0"/>
            <a:r>
              <a:rPr lang="cs-CZ" dirty="0"/>
              <a:t>typické obsazení skupiny – pouze kytary, bicí, zpěv</a:t>
            </a:r>
          </a:p>
          <a:p>
            <a:pPr lvl="0"/>
            <a:r>
              <a:rPr lang="cs-CZ" dirty="0"/>
              <a:t>osobitý hutný těžký zvuk elektrických kytar</a:t>
            </a:r>
          </a:p>
          <a:p>
            <a:pPr lvl="0"/>
            <a:r>
              <a:rPr lang="cs-CZ" dirty="0"/>
              <a:t>vizuální vzhled – typické dlouhé vousy obou kytaristů </a:t>
            </a:r>
          </a:p>
          <a:p>
            <a:pPr lvl="0"/>
            <a:r>
              <a:rPr lang="cs-CZ" dirty="0"/>
              <a:t>netradiční koncertní vystoupení: </a:t>
            </a:r>
            <a:r>
              <a:rPr lang="cs-CZ" dirty="0" err="1"/>
              <a:t>Worldwide</a:t>
            </a:r>
            <a:r>
              <a:rPr lang="cs-CZ" dirty="0"/>
              <a:t> Texas Tour (na jevišti tuny písku, kaktusy, krávy, bizoni, kovbojové…)</a:t>
            </a:r>
          </a:p>
          <a:p>
            <a:pPr lvl="0"/>
            <a:r>
              <a:rPr lang="cs-CZ" dirty="0"/>
              <a:t>do současné doby (</a:t>
            </a:r>
            <a:r>
              <a:rPr lang="cs-CZ" dirty="0" smtClean="0"/>
              <a:t>2015) </a:t>
            </a:r>
            <a:r>
              <a:rPr lang="cs-CZ" dirty="0"/>
              <a:t>stále koncertují a nahrávají alba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2" y="5056787"/>
            <a:ext cx="3304214" cy="16025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84" y="4916066"/>
            <a:ext cx="2830166" cy="18839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11" y="1747006"/>
            <a:ext cx="2150378" cy="161278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25" y="4283484"/>
            <a:ext cx="3480834" cy="2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50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Skupiny 70. 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Skupiny 70. let</dc:title>
  <dc:creator>ucitel</dc:creator>
  <cp:lastModifiedBy>ucitel</cp:lastModifiedBy>
  <cp:revision>9</cp:revision>
  <dcterms:created xsi:type="dcterms:W3CDTF">2015-05-10T13:46:59Z</dcterms:created>
  <dcterms:modified xsi:type="dcterms:W3CDTF">2015-05-12T06:43:22Z</dcterms:modified>
</cp:coreProperties>
</file>