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jpeg" ContentType="image/jpe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4EEC749-7E8D-454C-B147-DD7896DE11AF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27. 5. 2019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840C92E-CF0F-4A81-BB6A-A0384D9C976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2D82470-51BC-4E12-9868-A8C9F3FD7A7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27. 5. 2019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2A6F19B-039E-4A7A-8530-A611FB68D203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70. léta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styly rockové hudby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70. léta – styly rockové hudby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HARD ROCK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„těžký rock“      (Ozzy Osbourne)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tvrdší a důraznější než big beat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zvýrazněné kytarové akordy, rytmus a bicí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charakteristický kytarový riff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riff: opakující se krátké kytarové sólo, typické pro skladbu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vychází z rokenrolu, blues i big beatu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obsazení skupin: kytary, zpěv, bicí, ale i klávesy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od poloviny 70. let z něj vzniká heavy metal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Skupiny: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Led Zeppelin, Black Sabbath (Ozzy Osbourne), Deep Purple /dý párpl/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Obrázek 4" descr=""/>
          <p:cNvPicPr/>
          <p:nvPr/>
        </p:nvPicPr>
        <p:blipFill>
          <a:blip r:embed="rId1"/>
          <a:stretch/>
        </p:blipFill>
        <p:spPr>
          <a:xfrm>
            <a:off x="7939440" y="3506760"/>
            <a:ext cx="3276360" cy="2457000"/>
          </a:xfrm>
          <a:prstGeom prst="rect">
            <a:avLst/>
          </a:prstGeom>
          <a:ln>
            <a:noFill/>
          </a:ln>
        </p:spPr>
      </p:pic>
      <p:pic>
        <p:nvPicPr>
          <p:cNvPr id="86" name="Obrázek 5" descr=""/>
          <p:cNvPicPr/>
          <p:nvPr/>
        </p:nvPicPr>
        <p:blipFill>
          <a:blip r:embed="rId2"/>
          <a:stretch/>
        </p:blipFill>
        <p:spPr>
          <a:xfrm>
            <a:off x="9281160" y="1474200"/>
            <a:ext cx="2504880" cy="182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ART ROCK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„umělecký rock“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dlouhé, komplikované skladby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maximální využití vizuálních efektů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vysoká hráčská dovednost muzikantů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prolínání hudby klasického rocku, klasické hudby, jazzu a dalších stylů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velmi dynamická hudba, dlouhá sóla (kytara, klávesy), zvuky nejen hudební (automaty, zvířata, tlukot srdce…)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obsazení skupin: kytary, zpěv, bicí, klávesové nástroje, dechové nástroje, syntezátory…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složitá světelná a zvuková aparatura (kvadrofonní zvuk)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Skupiny: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Pink Floyd, Genesis /dženezis/, Yes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Obrázek 1" descr=""/>
          <p:cNvPicPr/>
          <p:nvPr/>
        </p:nvPicPr>
        <p:blipFill>
          <a:blip r:embed="rId1"/>
          <a:stretch/>
        </p:blipFill>
        <p:spPr>
          <a:xfrm>
            <a:off x="5966280" y="4770720"/>
            <a:ext cx="3525480" cy="2086920"/>
          </a:xfrm>
          <a:prstGeom prst="rect">
            <a:avLst/>
          </a:prstGeom>
          <a:ln>
            <a:noFill/>
          </a:ln>
        </p:spPr>
      </p:pic>
      <p:pic>
        <p:nvPicPr>
          <p:cNvPr id="89" name="Obrázek 3" descr=""/>
          <p:cNvPicPr/>
          <p:nvPr/>
        </p:nvPicPr>
        <p:blipFill>
          <a:blip r:embed="rId2"/>
          <a:stretch/>
        </p:blipFill>
        <p:spPr>
          <a:xfrm>
            <a:off x="8730720" y="720"/>
            <a:ext cx="2510280" cy="2008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PUNK ROCK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„uličnický rock“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agresivní přímočará rocková hudba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důraz na texty – odpor proti tradicím, starší generaci, společnosti, zákonům, politické situaci…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výstřední oblékání, účesy „číra“, chování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krátké, rychlé skladby, hodně hlasité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jednodušší využití hudebních nástrojů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1976 – hudební revoluce, návrat k jednodušší rockové hudbě od příliš složité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zcela zásadně ovlivnil vývoj rockové hudby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Skupiny: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Sex Pistols, The Clash, /kleš/ Ramones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Obrázek 1" descr=""/>
          <p:cNvPicPr/>
          <p:nvPr/>
        </p:nvPicPr>
        <p:blipFill>
          <a:blip r:embed="rId1"/>
          <a:stretch/>
        </p:blipFill>
        <p:spPr>
          <a:xfrm>
            <a:off x="6960240" y="3910680"/>
            <a:ext cx="4465440" cy="2946960"/>
          </a:xfrm>
          <a:prstGeom prst="rect">
            <a:avLst/>
          </a:prstGeom>
          <a:ln>
            <a:noFill/>
          </a:ln>
        </p:spPr>
      </p:pic>
      <p:pic>
        <p:nvPicPr>
          <p:cNvPr id="92" name="Obrázek 3" descr=""/>
          <p:cNvPicPr/>
          <p:nvPr/>
        </p:nvPicPr>
        <p:blipFill>
          <a:blip r:embed="rId2"/>
          <a:stretch/>
        </p:blipFill>
        <p:spPr>
          <a:xfrm>
            <a:off x="7793640" y="1468440"/>
            <a:ext cx="2700360" cy="202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Application>LibreOffice/6.1.2.1$Windows_X86_64 LibreOffice_project/65905a128db06ba48db947242809d14d3f9a93fe</Application>
  <Words>196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2015-03-19T07:29:17Z</dcterms:created>
  <dc:creator>ucitel</dc:creator>
  <dc:description/>
  <dc:language>cs-CZ</dc:language>
  <cp:lastModifiedBy>ucitel</cp:lastModifiedBy>
  <dcterms:modified xsi:type="dcterms:W3CDTF">2015-03-19T08:19:32Z</dcterms:modified>
  <cp:revision>8</cp:revision>
  <dc:subject/>
  <dc:title>70. léta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