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3B8A-3023-4606-8FA9-45B565DBD7FE}" type="datetimeFigureOut">
              <a:rPr lang="cs-CZ" smtClean="0"/>
              <a:t>27. 3. 2015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3EA07-91D5-40D5-ACB2-29C81B4CFF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9357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3B8A-3023-4606-8FA9-45B565DBD7FE}" type="datetimeFigureOut">
              <a:rPr lang="cs-CZ" smtClean="0"/>
              <a:t>27. 3. 2015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3EA07-91D5-40D5-ACB2-29C81B4CFF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2678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3B8A-3023-4606-8FA9-45B565DBD7FE}" type="datetimeFigureOut">
              <a:rPr lang="cs-CZ" smtClean="0"/>
              <a:t>27. 3. 2015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3EA07-91D5-40D5-ACB2-29C81B4CFF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577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3B8A-3023-4606-8FA9-45B565DBD7FE}" type="datetimeFigureOut">
              <a:rPr lang="cs-CZ" smtClean="0"/>
              <a:t>27. 3. 2015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3EA07-91D5-40D5-ACB2-29C81B4CFF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57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3B8A-3023-4606-8FA9-45B565DBD7FE}" type="datetimeFigureOut">
              <a:rPr lang="cs-CZ" smtClean="0"/>
              <a:t>27. 3. 2015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3EA07-91D5-40D5-ACB2-29C81B4CFF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63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3B8A-3023-4606-8FA9-45B565DBD7FE}" type="datetimeFigureOut">
              <a:rPr lang="cs-CZ" smtClean="0"/>
              <a:t>27. 3. 2015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3EA07-91D5-40D5-ACB2-29C81B4CFF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209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3B8A-3023-4606-8FA9-45B565DBD7FE}" type="datetimeFigureOut">
              <a:rPr lang="cs-CZ" smtClean="0"/>
              <a:t>27. 3. 2015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3EA07-91D5-40D5-ACB2-29C81B4CFF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370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3B8A-3023-4606-8FA9-45B565DBD7FE}" type="datetimeFigureOut">
              <a:rPr lang="cs-CZ" smtClean="0"/>
              <a:t>27. 3. 2015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3EA07-91D5-40D5-ACB2-29C81B4CFF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493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3B8A-3023-4606-8FA9-45B565DBD7FE}" type="datetimeFigureOut">
              <a:rPr lang="cs-CZ" smtClean="0"/>
              <a:t>27. 3. 2015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3EA07-91D5-40D5-ACB2-29C81B4CFF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2667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3B8A-3023-4606-8FA9-45B565DBD7FE}" type="datetimeFigureOut">
              <a:rPr lang="cs-CZ" smtClean="0"/>
              <a:t>27. 3. 2015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3EA07-91D5-40D5-ACB2-29C81B4CFF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87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3B8A-3023-4606-8FA9-45B565DBD7FE}" type="datetimeFigureOut">
              <a:rPr lang="cs-CZ" smtClean="0"/>
              <a:t>27. 3. 2015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3EA07-91D5-40D5-ACB2-29C81B4CFF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57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43B8A-3023-4606-8FA9-45B565DBD7FE}" type="datetimeFigureOut">
              <a:rPr lang="cs-CZ" smtClean="0"/>
              <a:t>27. 3. 2015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3EA07-91D5-40D5-ACB2-29C81B4CFF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40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e2fJfiddx4" TargetMode="External"/><Relationship Id="rId2" Type="http://schemas.openxmlformats.org/officeDocument/2006/relationships/hyperlink" Target="https://www.youtube.com/watch?v=fpigDGf6vXM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PNR7L1VPFbM" TargetMode="External"/><Relationship Id="rId4" Type="http://schemas.openxmlformats.org/officeDocument/2006/relationships/hyperlink" Target="https://www.youtube.com/watch?v=StOWOSZD9w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u="sng" dirty="0" smtClean="0"/>
              <a:t>70. </a:t>
            </a:r>
            <a:r>
              <a:rPr lang="cs-CZ" b="1" u="sng" smtClean="0"/>
              <a:t>léta </a:t>
            </a:r>
            <a:r>
              <a:rPr lang="cs-CZ" b="1" u="sng" dirty="0" smtClean="0"/>
              <a:t>– hard rock</a:t>
            </a:r>
            <a:endParaRPr lang="cs-CZ" b="1" u="sng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Skupiny</a:t>
            </a:r>
          </a:p>
          <a:p>
            <a:r>
              <a:rPr lang="cs-CZ" sz="800" dirty="0">
                <a:hlinkClick r:id="rId2"/>
              </a:rPr>
              <a:t>https://</a:t>
            </a:r>
            <a:r>
              <a:rPr lang="cs-CZ" sz="800" dirty="0" smtClean="0">
                <a:hlinkClick r:id="rId2"/>
              </a:rPr>
              <a:t>www.youtube.com/watch?v=fpigDGf6vXM</a:t>
            </a:r>
            <a:r>
              <a:rPr lang="cs-CZ" sz="800" dirty="0" smtClean="0"/>
              <a:t>      Led </a:t>
            </a:r>
            <a:r>
              <a:rPr lang="cs-CZ" sz="800" dirty="0" err="1" smtClean="0"/>
              <a:t>Zeppelin</a:t>
            </a:r>
            <a:r>
              <a:rPr lang="cs-CZ" sz="800" dirty="0"/>
              <a:t>           </a:t>
            </a:r>
            <a:r>
              <a:rPr lang="cs-CZ" sz="800" dirty="0">
                <a:hlinkClick r:id="rId3"/>
              </a:rPr>
              <a:t>https://</a:t>
            </a:r>
            <a:r>
              <a:rPr lang="cs-CZ" sz="800" dirty="0" smtClean="0">
                <a:hlinkClick r:id="rId3"/>
              </a:rPr>
              <a:t>www.youtube.com/watch?v=8e2fJfiddx4</a:t>
            </a:r>
            <a:r>
              <a:rPr lang="cs-CZ" sz="800" dirty="0" smtClean="0"/>
              <a:t>   </a:t>
            </a:r>
            <a:r>
              <a:rPr lang="cs-CZ" sz="800" dirty="0" err="1" smtClean="0"/>
              <a:t>symphony</a:t>
            </a:r>
            <a:r>
              <a:rPr lang="cs-CZ" b="1" dirty="0" smtClean="0"/>
              <a:t> </a:t>
            </a:r>
            <a:endParaRPr lang="cs-CZ" b="1" dirty="0"/>
          </a:p>
          <a:p>
            <a:r>
              <a:rPr lang="cs-CZ" sz="800" dirty="0">
                <a:hlinkClick r:id="rId4"/>
              </a:rPr>
              <a:t>https://</a:t>
            </a:r>
            <a:r>
              <a:rPr lang="cs-CZ" sz="800" dirty="0" smtClean="0">
                <a:hlinkClick r:id="rId4"/>
              </a:rPr>
              <a:t>www.youtube.com/watch?v=StOWOSZD9w8</a:t>
            </a:r>
            <a:r>
              <a:rPr lang="cs-CZ" sz="800" dirty="0" smtClean="0"/>
              <a:t>   Black </a:t>
            </a:r>
            <a:r>
              <a:rPr lang="cs-CZ" sz="800" dirty="0" err="1" smtClean="0"/>
              <a:t>Sabbath</a:t>
            </a:r>
            <a:endParaRPr lang="cs-CZ" sz="800" dirty="0" smtClean="0"/>
          </a:p>
          <a:p>
            <a:r>
              <a:rPr lang="cs-CZ" sz="800" dirty="0">
                <a:hlinkClick r:id="rId5"/>
              </a:rPr>
              <a:t>https://</a:t>
            </a:r>
            <a:r>
              <a:rPr lang="cs-CZ" sz="800" dirty="0" smtClean="0">
                <a:hlinkClick r:id="rId5"/>
              </a:rPr>
              <a:t>www.youtube.com/watch?v=PNR7L1VPFbM</a:t>
            </a:r>
            <a:r>
              <a:rPr lang="cs-CZ" sz="800" dirty="0" smtClean="0"/>
              <a:t>      </a:t>
            </a:r>
            <a:r>
              <a:rPr lang="cs-CZ" sz="800" dirty="0" err="1" smtClean="0"/>
              <a:t>Deep</a:t>
            </a:r>
            <a:r>
              <a:rPr lang="cs-CZ" sz="800" dirty="0" smtClean="0"/>
              <a:t> </a:t>
            </a:r>
            <a:r>
              <a:rPr lang="cs-CZ" sz="800" smtClean="0"/>
              <a:t>Purple</a:t>
            </a:r>
            <a:endParaRPr lang="cs-CZ" sz="800" dirty="0" smtClean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562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 smtClean="0"/>
              <a:t>Led </a:t>
            </a:r>
            <a:r>
              <a:rPr lang="cs-CZ" b="1" dirty="0" err="1" smtClean="0"/>
              <a:t>Zeppelin</a:t>
            </a:r>
            <a:r>
              <a:rPr lang="cs-CZ" b="1" dirty="0" smtClean="0"/>
              <a:t> (Robert Plant – zpěv, Jimmy </a:t>
            </a:r>
            <a:r>
              <a:rPr lang="cs-CZ" b="1" dirty="0" err="1" smtClean="0"/>
              <a:t>Page</a:t>
            </a:r>
            <a:r>
              <a:rPr lang="cs-CZ" b="1" dirty="0" smtClean="0"/>
              <a:t> – kytara)</a:t>
            </a:r>
          </a:p>
          <a:p>
            <a:pPr marL="0" indent="0">
              <a:buNone/>
            </a:pPr>
            <a:endParaRPr lang="cs-CZ" b="1" dirty="0" smtClean="0"/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" y="368308"/>
            <a:ext cx="4434556" cy="300959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698" y="368308"/>
            <a:ext cx="3995003" cy="359706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171" y="368308"/>
            <a:ext cx="2926080" cy="425653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67" y="3917670"/>
            <a:ext cx="4068661" cy="271244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697" y="4382921"/>
            <a:ext cx="3995004" cy="224719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863" y="4692078"/>
            <a:ext cx="2098683" cy="209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34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cs-CZ" b="1" u="sng" dirty="0" smtClean="0"/>
              <a:t>Black </a:t>
            </a:r>
            <a:r>
              <a:rPr lang="cs-CZ" b="1" u="sng" dirty="0" err="1" smtClean="0"/>
              <a:t>Sabbath</a:t>
            </a:r>
            <a:r>
              <a:rPr lang="cs-CZ" b="1" u="sng" dirty="0" smtClean="0"/>
              <a:t> (</a:t>
            </a:r>
            <a:r>
              <a:rPr lang="cs-CZ" b="1" u="sng" dirty="0" err="1" smtClean="0"/>
              <a:t>Ozzy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Osbourne</a:t>
            </a:r>
            <a:r>
              <a:rPr lang="cs-CZ" b="1" u="sng" dirty="0" smtClean="0"/>
              <a:t> – zpěv, Tony </a:t>
            </a:r>
            <a:r>
              <a:rPr lang="cs-CZ" b="1" u="sng" dirty="0" err="1" smtClean="0"/>
              <a:t>Iommi</a:t>
            </a:r>
            <a:r>
              <a:rPr lang="cs-CZ" b="1" u="sng" dirty="0" smtClean="0"/>
              <a:t> - kytara)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475" y="544189"/>
            <a:ext cx="4901682" cy="365711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8" y="4213369"/>
            <a:ext cx="3329625" cy="249459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319" y="780661"/>
            <a:ext cx="2894057" cy="318417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8" y="1139362"/>
            <a:ext cx="3698345" cy="246676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873" y="4576459"/>
            <a:ext cx="2131503" cy="213150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638" y="4453405"/>
            <a:ext cx="1424142" cy="225455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67" y="4213369"/>
            <a:ext cx="3739218" cy="249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88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 err="1" smtClean="0"/>
              <a:t>Deep</a:t>
            </a:r>
            <a:r>
              <a:rPr lang="cs-CZ" b="1" dirty="0" smtClean="0"/>
              <a:t> </a:t>
            </a:r>
            <a:r>
              <a:rPr lang="cs-CZ" b="1" dirty="0" err="1" smtClean="0"/>
              <a:t>Purple</a:t>
            </a:r>
            <a:r>
              <a:rPr lang="cs-CZ" b="1" dirty="0" smtClean="0"/>
              <a:t> (Ian </a:t>
            </a:r>
            <a:r>
              <a:rPr lang="cs-CZ" b="1" dirty="0" err="1" smtClean="0"/>
              <a:t>Gillan</a:t>
            </a:r>
            <a:r>
              <a:rPr lang="cs-CZ" b="1" dirty="0" smtClean="0"/>
              <a:t> – zpěv, Don </a:t>
            </a:r>
            <a:r>
              <a:rPr lang="cs-CZ" b="1" dirty="0" err="1" smtClean="0"/>
              <a:t>Airey</a:t>
            </a:r>
            <a:r>
              <a:rPr lang="cs-CZ" b="1" dirty="0" smtClean="0"/>
              <a:t> – klávesy)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384380"/>
            <a:ext cx="5131728" cy="349866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694" y="4040681"/>
            <a:ext cx="2443499" cy="265967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412" y="380173"/>
            <a:ext cx="5254304" cy="350286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4040681"/>
            <a:ext cx="3992638" cy="265967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078" y="4040681"/>
            <a:ext cx="3550362" cy="265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87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r>
              <a:rPr lang="cs-CZ" b="1" u="sng" dirty="0"/>
              <a:t>Led </a:t>
            </a:r>
            <a:r>
              <a:rPr lang="cs-CZ" b="1" u="sng" dirty="0" err="1"/>
              <a:t>Zeppellin</a:t>
            </a:r>
            <a:endParaRPr lang="cs-CZ" u="sng" dirty="0"/>
          </a:p>
          <a:p>
            <a:pPr marL="0" indent="0">
              <a:buNone/>
            </a:pPr>
            <a:r>
              <a:rPr lang="cs-CZ" b="1" u="sng" dirty="0"/>
              <a:t>Black </a:t>
            </a:r>
            <a:r>
              <a:rPr lang="cs-CZ" b="1" u="sng" dirty="0" err="1"/>
              <a:t>Sabbath</a:t>
            </a:r>
            <a:r>
              <a:rPr lang="cs-CZ" b="1" u="sng" dirty="0"/>
              <a:t> </a:t>
            </a:r>
            <a:r>
              <a:rPr lang="cs-CZ" b="1" dirty="0"/>
              <a:t>(</a:t>
            </a:r>
            <a:r>
              <a:rPr lang="cs-CZ" b="1" dirty="0" err="1"/>
              <a:t>Ozzy</a:t>
            </a:r>
            <a:r>
              <a:rPr lang="cs-CZ" b="1" dirty="0"/>
              <a:t> </a:t>
            </a:r>
            <a:r>
              <a:rPr lang="cs-CZ" b="1" dirty="0" err="1"/>
              <a:t>Osbourne</a:t>
            </a:r>
            <a:r>
              <a:rPr lang="cs-CZ" b="1" dirty="0"/>
              <a:t>)</a:t>
            </a:r>
            <a:endParaRPr lang="cs-CZ" dirty="0"/>
          </a:p>
          <a:p>
            <a:pPr marL="0" indent="0">
              <a:buNone/>
            </a:pPr>
            <a:r>
              <a:rPr lang="cs-CZ" b="1" u="sng" dirty="0" err="1"/>
              <a:t>Deep</a:t>
            </a:r>
            <a:r>
              <a:rPr lang="cs-CZ" b="1" u="sng" dirty="0"/>
              <a:t> </a:t>
            </a:r>
            <a:r>
              <a:rPr lang="cs-CZ" b="1" u="sng" dirty="0" err="1" smtClean="0"/>
              <a:t>Purple</a:t>
            </a:r>
            <a:endParaRPr lang="cs-CZ" b="1" u="sng" dirty="0" smtClean="0"/>
          </a:p>
          <a:p>
            <a:pPr marL="0" indent="0">
              <a:buNone/>
            </a:pPr>
            <a:endParaRPr lang="cs-CZ" b="1" dirty="0"/>
          </a:p>
          <a:p>
            <a:pPr lvl="0"/>
            <a:r>
              <a:rPr lang="cs-CZ" dirty="0"/>
              <a:t>nejslavnější skupiny hard rocku</a:t>
            </a:r>
          </a:p>
          <a:p>
            <a:pPr lvl="0"/>
            <a:r>
              <a:rPr lang="cs-CZ" dirty="0"/>
              <a:t>největší úspěchy od poloviny 70. let</a:t>
            </a:r>
          </a:p>
          <a:p>
            <a:pPr lvl="0"/>
            <a:r>
              <a:rPr lang="cs-CZ" dirty="0"/>
              <a:t>obsazení skupin: kytary, bicí, zpěv, ale i  klávesy</a:t>
            </a:r>
          </a:p>
          <a:p>
            <a:pPr lvl="0"/>
            <a:r>
              <a:rPr lang="cs-CZ" dirty="0"/>
              <a:t>charakteristické kytarové riffy</a:t>
            </a:r>
          </a:p>
          <a:p>
            <a:pPr lvl="0"/>
            <a:r>
              <a:rPr lang="cs-CZ" dirty="0"/>
              <a:t>silný, hutný zvuk kytarových akordů, agresivní zpěv</a:t>
            </a:r>
          </a:p>
          <a:p>
            <a:pPr lvl="0"/>
            <a:r>
              <a:rPr lang="cs-CZ" dirty="0"/>
              <a:t>zakladatelé </a:t>
            </a:r>
            <a:r>
              <a:rPr lang="cs-CZ" dirty="0" err="1"/>
              <a:t>heavy</a:t>
            </a:r>
            <a:r>
              <a:rPr lang="cs-CZ" dirty="0"/>
              <a:t> metalu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626" y="-1"/>
            <a:ext cx="5058374" cy="339754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742" y="4537476"/>
            <a:ext cx="4671391" cy="2286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911" y="4537476"/>
            <a:ext cx="2857500" cy="2286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62" y="5016113"/>
            <a:ext cx="1868076" cy="180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9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113</Words>
  <Application>Microsoft Office PowerPoint</Application>
  <PresentationFormat>Širokoúhlá obrazovka</PresentationFormat>
  <Paragraphs>20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70. léta – hard rock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70. Léta – hard rock</dc:title>
  <dc:creator>ucitel</dc:creator>
  <cp:lastModifiedBy>ucitel</cp:lastModifiedBy>
  <cp:revision>14</cp:revision>
  <dcterms:created xsi:type="dcterms:W3CDTF">2015-03-26T13:39:15Z</dcterms:created>
  <dcterms:modified xsi:type="dcterms:W3CDTF">2015-03-27T11:33:18Z</dcterms:modified>
</cp:coreProperties>
</file>