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9.jpeg" ContentType="image/jpeg"/>
  <Override PartName="/ppt/media/image1.jpeg" ContentType="image/jpeg"/>
  <Override PartName="/ppt/media/image2.jpeg" ContentType="image/jpeg"/>
  <Override PartName="/ppt/media/image5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6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latin typeface="Arial"/>
              </a:rPr>
              <a:t>Klikněte pro úpravu formátu textu nadpisu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1" lang="cs-CZ" sz="6000" spc="-1" strike="noStrike" u="sng">
                <a:solidFill>
                  <a:srgbClr val="000000"/>
                </a:solidFill>
                <a:uFillTx/>
                <a:latin typeface="Calibri Light"/>
              </a:rPr>
              <a:t>Zdroje energie</a:t>
            </a:r>
            <a:endParaRPr b="0" lang="cs-CZ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Calibri"/>
              </a:rPr>
              <a:t>str.: 21</a:t>
            </a:r>
            <a:endParaRPr b="0" lang="cs-CZ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800" spc="-1" strike="noStrike">
                <a:solidFill>
                  <a:srgbClr val="000000"/>
                </a:solidFill>
                <a:latin typeface="Calibri"/>
              </a:rPr>
              <a:t>é</a:t>
            </a:r>
            <a:endParaRPr b="0" lang="cs-CZ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Zástupný symbol pro obsah 5" descr=""/>
          <p:cNvPicPr/>
          <p:nvPr/>
        </p:nvPicPr>
        <p:blipFill>
          <a:blip r:embed="rId1"/>
          <a:stretch/>
        </p:blipFill>
        <p:spPr>
          <a:xfrm>
            <a:off x="5956920" y="112680"/>
            <a:ext cx="6336000" cy="3569040"/>
          </a:xfrm>
          <a:prstGeom prst="rect">
            <a:avLst/>
          </a:prstGeom>
          <a:ln>
            <a:noFill/>
          </a:ln>
        </p:spPr>
      </p:pic>
      <p:pic>
        <p:nvPicPr>
          <p:cNvPr id="79" name="Obrázek 6" descr=""/>
          <p:cNvPicPr/>
          <p:nvPr/>
        </p:nvPicPr>
        <p:blipFill>
          <a:blip r:embed="rId2"/>
          <a:stretch/>
        </p:blipFill>
        <p:spPr>
          <a:xfrm>
            <a:off x="7040880" y="3811320"/>
            <a:ext cx="4168440" cy="3045960"/>
          </a:xfrm>
          <a:prstGeom prst="rect">
            <a:avLst/>
          </a:prstGeom>
          <a:ln>
            <a:noFill/>
          </a:ln>
        </p:spPr>
      </p:pic>
      <p:pic>
        <p:nvPicPr>
          <p:cNvPr id="80" name="Obrázek 7" descr=""/>
          <p:cNvPicPr/>
          <p:nvPr/>
        </p:nvPicPr>
        <p:blipFill>
          <a:blip r:embed="rId3"/>
          <a:stretch/>
        </p:blipFill>
        <p:spPr>
          <a:xfrm>
            <a:off x="71280" y="112680"/>
            <a:ext cx="5347440" cy="3569040"/>
          </a:xfrm>
          <a:prstGeom prst="rect">
            <a:avLst/>
          </a:prstGeom>
          <a:ln>
            <a:noFill/>
          </a:ln>
        </p:spPr>
      </p:pic>
      <p:pic>
        <p:nvPicPr>
          <p:cNvPr id="81" name="Obrázek 8" descr=""/>
          <p:cNvPicPr/>
          <p:nvPr/>
        </p:nvPicPr>
        <p:blipFill>
          <a:blip r:embed="rId4"/>
          <a:stretch/>
        </p:blipFill>
        <p:spPr>
          <a:xfrm>
            <a:off x="1131840" y="4001400"/>
            <a:ext cx="4286880" cy="240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Zástupný symbol pro obsah 3" descr=""/>
          <p:cNvPicPr/>
          <p:nvPr/>
        </p:nvPicPr>
        <p:blipFill>
          <a:blip r:embed="rId1"/>
          <a:stretch/>
        </p:blipFill>
        <p:spPr>
          <a:xfrm>
            <a:off x="7315200" y="0"/>
            <a:ext cx="4876200" cy="3656880"/>
          </a:xfrm>
          <a:prstGeom prst="rect">
            <a:avLst/>
          </a:prstGeom>
          <a:ln>
            <a:noFill/>
          </a:ln>
        </p:spPr>
      </p:pic>
      <p:pic>
        <p:nvPicPr>
          <p:cNvPr id="83" name="Obrázek 4" descr=""/>
          <p:cNvPicPr/>
          <p:nvPr/>
        </p:nvPicPr>
        <p:blipFill>
          <a:blip r:embed="rId2"/>
          <a:stretch/>
        </p:blipFill>
        <p:spPr>
          <a:xfrm>
            <a:off x="276840" y="727920"/>
            <a:ext cx="3592080" cy="5399640"/>
          </a:xfrm>
          <a:prstGeom prst="rect">
            <a:avLst/>
          </a:prstGeom>
          <a:ln>
            <a:noFill/>
          </a:ln>
        </p:spPr>
      </p:pic>
      <p:pic>
        <p:nvPicPr>
          <p:cNvPr id="84" name="Obrázek 5" descr=""/>
          <p:cNvPicPr/>
          <p:nvPr/>
        </p:nvPicPr>
        <p:blipFill>
          <a:blip r:embed="rId3"/>
          <a:stretch/>
        </p:blipFill>
        <p:spPr>
          <a:xfrm>
            <a:off x="4068720" y="75600"/>
            <a:ext cx="3161880" cy="2373840"/>
          </a:xfrm>
          <a:prstGeom prst="rect">
            <a:avLst/>
          </a:prstGeom>
          <a:ln>
            <a:noFill/>
          </a:ln>
        </p:spPr>
      </p:pic>
      <p:pic>
        <p:nvPicPr>
          <p:cNvPr id="85" name="Obrázek 6" descr=""/>
          <p:cNvPicPr/>
          <p:nvPr/>
        </p:nvPicPr>
        <p:blipFill>
          <a:blip r:embed="rId4"/>
          <a:stretch/>
        </p:blipFill>
        <p:spPr>
          <a:xfrm>
            <a:off x="4217760" y="2818440"/>
            <a:ext cx="2897640" cy="3863880"/>
          </a:xfrm>
          <a:prstGeom prst="rect">
            <a:avLst/>
          </a:prstGeom>
          <a:ln>
            <a:noFill/>
          </a:ln>
        </p:spPr>
      </p:pic>
      <p:pic>
        <p:nvPicPr>
          <p:cNvPr id="86" name="Obrázek 7" descr=""/>
          <p:cNvPicPr/>
          <p:nvPr/>
        </p:nvPicPr>
        <p:blipFill>
          <a:blip r:embed="rId5"/>
          <a:stretch/>
        </p:blipFill>
        <p:spPr>
          <a:xfrm>
            <a:off x="8061840" y="3892320"/>
            <a:ext cx="3573000" cy="2679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26440" y="126000"/>
            <a:ext cx="12191400" cy="685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Zdroje energie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Neobnovitelné – vyčerpatelné zdroje energie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černé a hnědé uhlí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ropa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zemní plyn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radioaktivní prvky – jaderná energie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cs-CZ" sz="2800" spc="-1" strike="noStrike" u="sng">
                <a:solidFill>
                  <a:srgbClr val="000000"/>
                </a:solidFill>
                <a:uFillTx/>
                <a:latin typeface="Calibri"/>
              </a:rPr>
              <a:t>Obnovitelné – nevyčerpatelné zdroje energie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voda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slunce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biomasa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geotermální energie</a:t>
            </a:r>
            <a:endParaRPr b="0" lang="cs-CZ" sz="2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vítr</a:t>
            </a:r>
            <a:endParaRPr b="0" lang="cs-CZ" sz="2800" spc="-1" strike="noStrike">
              <a:latin typeface="Arial"/>
            </a:endParaRPr>
          </a:p>
        </p:txBody>
      </p:sp>
      <p:pic>
        <p:nvPicPr>
          <p:cNvPr id="88" name="Obrázek 3" descr=""/>
          <p:cNvPicPr/>
          <p:nvPr/>
        </p:nvPicPr>
        <p:blipFill>
          <a:blip r:embed="rId1"/>
          <a:stretch/>
        </p:blipFill>
        <p:spPr>
          <a:xfrm>
            <a:off x="8055360" y="667080"/>
            <a:ext cx="3596400" cy="2697120"/>
          </a:xfrm>
          <a:prstGeom prst="rect">
            <a:avLst/>
          </a:prstGeom>
          <a:ln>
            <a:noFill/>
          </a:ln>
        </p:spPr>
      </p:pic>
      <p:pic>
        <p:nvPicPr>
          <p:cNvPr id="89" name="Obrázek 4" descr=""/>
          <p:cNvPicPr/>
          <p:nvPr/>
        </p:nvPicPr>
        <p:blipFill>
          <a:blip r:embed="rId2"/>
          <a:stretch/>
        </p:blipFill>
        <p:spPr>
          <a:xfrm>
            <a:off x="5469840" y="1196280"/>
            <a:ext cx="2130120" cy="1291320"/>
          </a:xfrm>
          <a:prstGeom prst="rect">
            <a:avLst/>
          </a:prstGeom>
          <a:ln>
            <a:noFill/>
          </a:ln>
        </p:spPr>
      </p:pic>
      <p:pic>
        <p:nvPicPr>
          <p:cNvPr id="90" name="Obrázek 5" descr=""/>
          <p:cNvPicPr/>
          <p:nvPr/>
        </p:nvPicPr>
        <p:blipFill>
          <a:blip r:embed="rId3"/>
          <a:stretch/>
        </p:blipFill>
        <p:spPr>
          <a:xfrm>
            <a:off x="7878240" y="3692520"/>
            <a:ext cx="3950280" cy="2962800"/>
          </a:xfrm>
          <a:prstGeom prst="rect">
            <a:avLst/>
          </a:prstGeom>
          <a:ln>
            <a:noFill/>
          </a:ln>
        </p:spPr>
      </p:pic>
      <p:pic>
        <p:nvPicPr>
          <p:cNvPr id="91" name="Obrázek 6" descr=""/>
          <p:cNvPicPr/>
          <p:nvPr/>
        </p:nvPicPr>
        <p:blipFill>
          <a:blip r:embed="rId4"/>
          <a:stretch/>
        </p:blipFill>
        <p:spPr>
          <a:xfrm>
            <a:off x="4671720" y="4332960"/>
            <a:ext cx="2827440" cy="2124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Application>LibreOffice/6.1.2.1$Windows_X86_64 LibreOffice_project/65905a128db06ba48db947242809d14d3f9a93fe</Application>
  <Words>41</Words>
  <Paragraphs>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2015-02-04T10:30:56Z</dcterms:created>
  <dc:creator>ucitel</dc:creator>
  <dc:description/>
  <dc:language>cs-CZ</dc:language>
  <cp:lastModifiedBy/>
  <dcterms:modified xsi:type="dcterms:W3CDTF">2019-01-21T13:56:06Z</dcterms:modified>
  <cp:revision>10</cp:revision>
  <dc:subject/>
  <dc:title>Zdroje energie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